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47.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55.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56.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slideLayouts/slideLayout57.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58.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slideLayouts/slideLayout59.xml" ContentType="application/vnd.openxmlformats-officedocument.presentationml.slideLayout+xml"/>
  <Override PartName="/ppt/theme/theme12.xml" ContentType="application/vnd.openxmlformats-officedocument.theme+xml"/>
  <Override PartName="/ppt/tags/tag1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3.xml" ContentType="application/vnd.openxmlformats-officedocument.theme+xml"/>
  <Override PartName="/ppt/tags/tag13.xml" ContentType="application/vnd.openxmlformats-officedocument.presentationml.tags+xml"/>
  <Override PartName="/ppt/slideLayouts/slideLayout65.xml" ContentType="application/vnd.openxmlformats-officedocument.presentationml.slideLayout+xml"/>
  <Override PartName="/ppt/theme/theme14.xml" ContentType="application/vnd.openxmlformats-officedocument.theme+xml"/>
  <Override PartName="/ppt/tags/tag14.xml" ContentType="application/vnd.openxmlformats-officedocument.presentationml.tags+xml"/>
  <Override PartName="/ppt/slideLayouts/slideLayout66.xml" ContentType="application/vnd.openxmlformats-officedocument.presentationml.slideLayout+xml"/>
  <Override PartName="/ppt/theme/theme15.xml" ContentType="application/vnd.openxmlformats-officedocument.theme+xml"/>
  <Override PartName="/ppt/tags/tag15.xml" ContentType="application/vnd.openxmlformats-officedocument.presentationml.tags+xml"/>
  <Override PartName="/ppt/slideLayouts/slideLayout67.xml" ContentType="application/vnd.openxmlformats-officedocument.presentationml.slideLayout+xml"/>
  <Override PartName="/ppt/theme/theme16.xml" ContentType="application/vnd.openxmlformats-officedocument.theme+xml"/>
  <Override PartName="/ppt/tags/tag1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7.xml" ContentType="application/vnd.openxmlformats-officedocument.theme+xml"/>
  <Override PartName="/ppt/slideLayouts/slideLayout71.xml" ContentType="application/vnd.openxmlformats-officedocument.presentationml.slideLayout+xml"/>
  <Override PartName="/ppt/theme/theme1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84" r:id="rId5"/>
    <p:sldMasterId id="2147483710" r:id="rId6"/>
    <p:sldMasterId id="2147483725" r:id="rId7"/>
    <p:sldMasterId id="2147483727" r:id="rId8"/>
    <p:sldMasterId id="2147483733" r:id="rId9"/>
    <p:sldMasterId id="2147483738" r:id="rId10"/>
    <p:sldMasterId id="2147483740" r:id="rId11"/>
    <p:sldMasterId id="2147483742" r:id="rId12"/>
    <p:sldMasterId id="2147483744" r:id="rId13"/>
    <p:sldMasterId id="2147483746" r:id="rId14"/>
    <p:sldMasterId id="2147483749" r:id="rId15"/>
    <p:sldMasterId id="2147483755" r:id="rId16"/>
    <p:sldMasterId id="2147483757" r:id="rId17"/>
    <p:sldMasterId id="2147483759" r:id="rId18"/>
    <p:sldMasterId id="2147483817" r:id="rId19"/>
    <p:sldMasterId id="2147483821" r:id="rId20"/>
    <p:sldMasterId id="2147483823" r:id="rId21"/>
  </p:sldMasterIdLst>
  <p:notesMasterIdLst>
    <p:notesMasterId r:id="rId32"/>
  </p:notesMasterIdLst>
  <p:sldIdLst>
    <p:sldId id="257" r:id="rId22"/>
    <p:sldId id="7023" r:id="rId23"/>
    <p:sldId id="6935" r:id="rId24"/>
    <p:sldId id="6938" r:id="rId25"/>
    <p:sldId id="273" r:id="rId26"/>
    <p:sldId id="6941" r:id="rId27"/>
    <p:sldId id="6942" r:id="rId28"/>
    <p:sldId id="2146847877" r:id="rId29"/>
    <p:sldId id="2146847903" r:id="rId30"/>
    <p:sldId id="289" r:id="rId3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DB9BBC3-0615-45F7-AD10-282CC82E533E}">
          <p14:sldIdLst>
            <p14:sldId id="257"/>
            <p14:sldId id="7023"/>
            <p14:sldId id="6935"/>
            <p14:sldId id="6938"/>
            <p14:sldId id="273"/>
            <p14:sldId id="6941"/>
            <p14:sldId id="6942"/>
            <p14:sldId id="2146847877"/>
            <p14:sldId id="2146847903"/>
            <p14:sldId id="289"/>
          </p14:sldIdLst>
        </p14:section>
        <p14:section name="過去スライド" id="{450F491C-4BFE-4FB8-9D0E-7BAB7A79BF5D}">
          <p14:sldIdLst/>
        </p14:section>
        <p14:section name="課題整理" id="{07ECE3EB-632D-45FD-AAF2-64273583C7BB}">
          <p14:sldIdLst/>
        </p14:section>
        <p14:section name="スターコンサル" id="{00A466CF-CB2D-4824-924E-1FDCA7138BA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754" autoAdjust="0"/>
    <p:restoredTop sz="94660"/>
  </p:normalViewPr>
  <p:slideViewPr>
    <p:cSldViewPr snapToGrid="0">
      <p:cViewPr varScale="1">
        <p:scale>
          <a:sx n="99" d="100"/>
          <a:sy n="99" d="100"/>
        </p:scale>
        <p:origin x="499"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Master" Target="slideMasters/slideMaster11.xml"/><Relationship Id="rId18" Type="http://schemas.openxmlformats.org/officeDocument/2006/relationships/slideMaster" Target="slideMasters/slideMaster16.xml"/><Relationship Id="rId26" Type="http://schemas.openxmlformats.org/officeDocument/2006/relationships/slide" Target="slides/slide5.xml"/><Relationship Id="rId3" Type="http://schemas.openxmlformats.org/officeDocument/2006/relationships/slideMaster" Target="slideMasters/slideMaster1.xml"/><Relationship Id="rId21" Type="http://schemas.openxmlformats.org/officeDocument/2006/relationships/slideMaster" Target="slideMasters/slideMaster19.xml"/><Relationship Id="rId34"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4.xml"/><Relationship Id="rId20" Type="http://schemas.openxmlformats.org/officeDocument/2006/relationships/slideMaster" Target="slideMasters/slideMaster18.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3.xml"/><Relationship Id="rId32"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3.xml"/><Relationship Id="rId15" Type="http://schemas.openxmlformats.org/officeDocument/2006/relationships/slideMaster" Target="slideMasters/slideMaster13.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tableStyles" Target="tableStyles.xml"/><Relationship Id="rId10" Type="http://schemas.openxmlformats.org/officeDocument/2006/relationships/slideMaster" Target="slideMasters/slideMaster8.xml"/><Relationship Id="rId19" Type="http://schemas.openxmlformats.org/officeDocument/2006/relationships/slideMaster" Target="slideMasters/slideMaster17.xml"/><Relationship Id="rId31" Type="http://schemas.openxmlformats.org/officeDocument/2006/relationships/slide" Target="slides/slide10.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飯室 達也 [Tatsuya IIMURO]" userId="e27db2ee-5337-4672-a0b8-e4adee34e9af" providerId="ADAL" clId="{762CB22B-275A-4B7E-958E-BD34164ED275}"/>
    <pc:docChg chg="delSld modSld sldOrd modSection">
      <pc:chgData name="飯室 達也 [Tatsuya IIMURO]" userId="e27db2ee-5337-4672-a0b8-e4adee34e9af" providerId="ADAL" clId="{762CB22B-275A-4B7E-958E-BD34164ED275}" dt="2022-06-16T06:50:49.033" v="8" actId="47"/>
      <pc:docMkLst>
        <pc:docMk/>
      </pc:docMkLst>
      <pc:sldChg chg="del">
        <pc:chgData name="飯室 達也 [Tatsuya IIMURO]" userId="e27db2ee-5337-4672-a0b8-e4adee34e9af" providerId="ADAL" clId="{762CB22B-275A-4B7E-958E-BD34164ED275}" dt="2022-06-16T06:50:26.146" v="3" actId="47"/>
        <pc:sldMkLst>
          <pc:docMk/>
          <pc:sldMk cId="122597256" sldId="280"/>
        </pc:sldMkLst>
      </pc:sldChg>
      <pc:sldChg chg="ord">
        <pc:chgData name="飯室 達也 [Tatsuya IIMURO]" userId="e27db2ee-5337-4672-a0b8-e4adee34e9af" providerId="ADAL" clId="{762CB22B-275A-4B7E-958E-BD34164ED275}" dt="2022-06-16T06:50:15.369" v="1"/>
        <pc:sldMkLst>
          <pc:docMk/>
          <pc:sldMk cId="334351055" sldId="359"/>
        </pc:sldMkLst>
      </pc:sldChg>
      <pc:sldChg chg="ord">
        <pc:chgData name="飯室 達也 [Tatsuya IIMURO]" userId="e27db2ee-5337-4672-a0b8-e4adee34e9af" providerId="ADAL" clId="{762CB22B-275A-4B7E-958E-BD34164ED275}" dt="2022-06-16T06:50:15.369" v="1"/>
        <pc:sldMkLst>
          <pc:docMk/>
          <pc:sldMk cId="813890787" sldId="367"/>
        </pc:sldMkLst>
      </pc:sldChg>
      <pc:sldChg chg="ord">
        <pc:chgData name="飯室 達也 [Tatsuya IIMURO]" userId="e27db2ee-5337-4672-a0b8-e4adee34e9af" providerId="ADAL" clId="{762CB22B-275A-4B7E-958E-BD34164ED275}" dt="2022-06-16T06:50:15.369" v="1"/>
        <pc:sldMkLst>
          <pc:docMk/>
          <pc:sldMk cId="3979685536" sldId="371"/>
        </pc:sldMkLst>
      </pc:sldChg>
      <pc:sldChg chg="ord">
        <pc:chgData name="飯室 達也 [Tatsuya IIMURO]" userId="e27db2ee-5337-4672-a0b8-e4adee34e9af" providerId="ADAL" clId="{762CB22B-275A-4B7E-958E-BD34164ED275}" dt="2022-06-16T06:50:15.369" v="1"/>
        <pc:sldMkLst>
          <pc:docMk/>
          <pc:sldMk cId="1842642407" sldId="374"/>
        </pc:sldMkLst>
      </pc:sldChg>
      <pc:sldChg chg="ord">
        <pc:chgData name="飯室 達也 [Tatsuya IIMURO]" userId="e27db2ee-5337-4672-a0b8-e4adee34e9af" providerId="ADAL" clId="{762CB22B-275A-4B7E-958E-BD34164ED275}" dt="2022-06-16T06:50:15.369" v="1"/>
        <pc:sldMkLst>
          <pc:docMk/>
          <pc:sldMk cId="788651656" sldId="375"/>
        </pc:sldMkLst>
      </pc:sldChg>
      <pc:sldChg chg="ord">
        <pc:chgData name="飯室 達也 [Tatsuya IIMURO]" userId="e27db2ee-5337-4672-a0b8-e4adee34e9af" providerId="ADAL" clId="{762CB22B-275A-4B7E-958E-BD34164ED275}" dt="2022-06-16T06:50:15.369" v="1"/>
        <pc:sldMkLst>
          <pc:docMk/>
          <pc:sldMk cId="635655491" sldId="441"/>
        </pc:sldMkLst>
      </pc:sldChg>
      <pc:sldChg chg="ord">
        <pc:chgData name="飯室 達也 [Tatsuya IIMURO]" userId="e27db2ee-5337-4672-a0b8-e4adee34e9af" providerId="ADAL" clId="{762CB22B-275A-4B7E-958E-BD34164ED275}" dt="2022-06-16T06:50:15.369" v="1"/>
        <pc:sldMkLst>
          <pc:docMk/>
          <pc:sldMk cId="1965830976" sldId="2642"/>
        </pc:sldMkLst>
      </pc:sldChg>
      <pc:sldChg chg="del">
        <pc:chgData name="飯室 達也 [Tatsuya IIMURO]" userId="e27db2ee-5337-4672-a0b8-e4adee34e9af" providerId="ADAL" clId="{762CB22B-275A-4B7E-958E-BD34164ED275}" dt="2022-06-16T06:50:29.065" v="4" actId="47"/>
        <pc:sldMkLst>
          <pc:docMk/>
          <pc:sldMk cId="745297025" sldId="6873"/>
        </pc:sldMkLst>
      </pc:sldChg>
      <pc:sldChg chg="del">
        <pc:chgData name="飯室 達也 [Tatsuya IIMURO]" userId="e27db2ee-5337-4672-a0b8-e4adee34e9af" providerId="ADAL" clId="{762CB22B-275A-4B7E-958E-BD34164ED275}" dt="2022-06-16T06:50:36.226" v="5" actId="47"/>
        <pc:sldMkLst>
          <pc:docMk/>
          <pc:sldMk cId="2623693512" sldId="6964"/>
        </pc:sldMkLst>
      </pc:sldChg>
      <pc:sldChg chg="del">
        <pc:chgData name="飯室 達也 [Tatsuya IIMURO]" userId="e27db2ee-5337-4672-a0b8-e4adee34e9af" providerId="ADAL" clId="{762CB22B-275A-4B7E-958E-BD34164ED275}" dt="2022-06-16T06:50:36.226" v="5" actId="47"/>
        <pc:sldMkLst>
          <pc:docMk/>
          <pc:sldMk cId="3096896511" sldId="2146846536"/>
        </pc:sldMkLst>
      </pc:sldChg>
      <pc:sldChg chg="del">
        <pc:chgData name="飯室 達也 [Tatsuya IIMURO]" userId="e27db2ee-5337-4672-a0b8-e4adee34e9af" providerId="ADAL" clId="{762CB22B-275A-4B7E-958E-BD34164ED275}" dt="2022-06-16T06:50:29.065" v="4" actId="47"/>
        <pc:sldMkLst>
          <pc:docMk/>
          <pc:sldMk cId="1107182276" sldId="2146847878"/>
        </pc:sldMkLst>
      </pc:sldChg>
      <pc:sldChg chg="del">
        <pc:chgData name="飯室 達也 [Tatsuya IIMURO]" userId="e27db2ee-5337-4672-a0b8-e4adee34e9af" providerId="ADAL" clId="{762CB22B-275A-4B7E-958E-BD34164ED275}" dt="2022-06-16T06:50:47.071" v="7" actId="47"/>
        <pc:sldMkLst>
          <pc:docMk/>
          <pc:sldMk cId="1344501332" sldId="2146847885"/>
        </pc:sldMkLst>
      </pc:sldChg>
      <pc:sldChg chg="del">
        <pc:chgData name="飯室 達也 [Tatsuya IIMURO]" userId="e27db2ee-5337-4672-a0b8-e4adee34e9af" providerId="ADAL" clId="{762CB22B-275A-4B7E-958E-BD34164ED275}" dt="2022-06-16T06:50:49.033" v="8" actId="47"/>
        <pc:sldMkLst>
          <pc:docMk/>
          <pc:sldMk cId="965612171" sldId="2146847907"/>
        </pc:sldMkLst>
      </pc:sldChg>
      <pc:sldChg chg="del">
        <pc:chgData name="飯室 達也 [Tatsuya IIMURO]" userId="e27db2ee-5337-4672-a0b8-e4adee34e9af" providerId="ADAL" clId="{762CB22B-275A-4B7E-958E-BD34164ED275}" dt="2022-06-16T06:50:36.226" v="5" actId="47"/>
        <pc:sldMkLst>
          <pc:docMk/>
          <pc:sldMk cId="1422776607" sldId="2146847923"/>
        </pc:sldMkLst>
      </pc:sldChg>
      <pc:sldChg chg="del">
        <pc:chgData name="飯室 達也 [Tatsuya IIMURO]" userId="e27db2ee-5337-4672-a0b8-e4adee34e9af" providerId="ADAL" clId="{762CB22B-275A-4B7E-958E-BD34164ED275}" dt="2022-06-16T06:50:24.079" v="2" actId="47"/>
        <pc:sldMkLst>
          <pc:docMk/>
          <pc:sldMk cId="736198824" sldId="2146848004"/>
        </pc:sldMkLst>
      </pc:sldChg>
      <pc:sldChg chg="del">
        <pc:chgData name="飯室 達也 [Tatsuya IIMURO]" userId="e27db2ee-5337-4672-a0b8-e4adee34e9af" providerId="ADAL" clId="{762CB22B-275A-4B7E-958E-BD34164ED275}" dt="2022-06-16T06:50:24.079" v="2" actId="47"/>
        <pc:sldMkLst>
          <pc:docMk/>
          <pc:sldMk cId="174068327" sldId="2146848005"/>
        </pc:sldMkLst>
      </pc:sldChg>
      <pc:sldChg chg="del">
        <pc:chgData name="飯室 達也 [Tatsuya IIMURO]" userId="e27db2ee-5337-4672-a0b8-e4adee34e9af" providerId="ADAL" clId="{762CB22B-275A-4B7E-958E-BD34164ED275}" dt="2022-06-16T06:50:24.079" v="2" actId="47"/>
        <pc:sldMkLst>
          <pc:docMk/>
          <pc:sldMk cId="2833844938" sldId="2146848006"/>
        </pc:sldMkLst>
      </pc:sldChg>
      <pc:sldChg chg="del">
        <pc:chgData name="飯室 達也 [Tatsuya IIMURO]" userId="e27db2ee-5337-4672-a0b8-e4adee34e9af" providerId="ADAL" clId="{762CB22B-275A-4B7E-958E-BD34164ED275}" dt="2022-06-16T06:50:24.079" v="2" actId="47"/>
        <pc:sldMkLst>
          <pc:docMk/>
          <pc:sldMk cId="2473336182" sldId="2146848007"/>
        </pc:sldMkLst>
      </pc:sldChg>
      <pc:sldChg chg="del">
        <pc:chgData name="飯室 達也 [Tatsuya IIMURO]" userId="e27db2ee-5337-4672-a0b8-e4adee34e9af" providerId="ADAL" clId="{762CB22B-275A-4B7E-958E-BD34164ED275}" dt="2022-06-16T06:50:24.079" v="2" actId="47"/>
        <pc:sldMkLst>
          <pc:docMk/>
          <pc:sldMk cId="2107813365" sldId="2146848008"/>
        </pc:sldMkLst>
      </pc:sldChg>
      <pc:sldChg chg="del">
        <pc:chgData name="飯室 達也 [Tatsuya IIMURO]" userId="e27db2ee-5337-4672-a0b8-e4adee34e9af" providerId="ADAL" clId="{762CB22B-275A-4B7E-958E-BD34164ED275}" dt="2022-06-16T06:50:24.079" v="2" actId="47"/>
        <pc:sldMkLst>
          <pc:docMk/>
          <pc:sldMk cId="1875256247" sldId="2146848009"/>
        </pc:sldMkLst>
      </pc:sldChg>
      <pc:sldChg chg="del">
        <pc:chgData name="飯室 達也 [Tatsuya IIMURO]" userId="e27db2ee-5337-4672-a0b8-e4adee34e9af" providerId="ADAL" clId="{762CB22B-275A-4B7E-958E-BD34164ED275}" dt="2022-06-16T06:50:24.079" v="2" actId="47"/>
        <pc:sldMkLst>
          <pc:docMk/>
          <pc:sldMk cId="1938587213" sldId="2146848010"/>
        </pc:sldMkLst>
      </pc:sldChg>
      <pc:sldChg chg="del">
        <pc:chgData name="飯室 達也 [Tatsuya IIMURO]" userId="e27db2ee-5337-4672-a0b8-e4adee34e9af" providerId="ADAL" clId="{762CB22B-275A-4B7E-958E-BD34164ED275}" dt="2022-06-16T06:50:24.079" v="2" actId="47"/>
        <pc:sldMkLst>
          <pc:docMk/>
          <pc:sldMk cId="29630340" sldId="2146848011"/>
        </pc:sldMkLst>
      </pc:sldChg>
      <pc:sldChg chg="del">
        <pc:chgData name="飯室 達也 [Tatsuya IIMURO]" userId="e27db2ee-5337-4672-a0b8-e4adee34e9af" providerId="ADAL" clId="{762CB22B-275A-4B7E-958E-BD34164ED275}" dt="2022-06-16T06:50:24.079" v="2" actId="47"/>
        <pc:sldMkLst>
          <pc:docMk/>
          <pc:sldMk cId="3225057491" sldId="2146848012"/>
        </pc:sldMkLst>
      </pc:sldChg>
      <pc:sldChg chg="del">
        <pc:chgData name="飯室 達也 [Tatsuya IIMURO]" userId="e27db2ee-5337-4672-a0b8-e4adee34e9af" providerId="ADAL" clId="{762CB22B-275A-4B7E-958E-BD34164ED275}" dt="2022-06-16T06:50:24.079" v="2" actId="47"/>
        <pc:sldMkLst>
          <pc:docMk/>
          <pc:sldMk cId="559432423" sldId="2146848013"/>
        </pc:sldMkLst>
      </pc:sldChg>
      <pc:sldChg chg="del">
        <pc:chgData name="飯室 達也 [Tatsuya IIMURO]" userId="e27db2ee-5337-4672-a0b8-e4adee34e9af" providerId="ADAL" clId="{762CB22B-275A-4B7E-958E-BD34164ED275}" dt="2022-06-16T06:50:24.079" v="2" actId="47"/>
        <pc:sldMkLst>
          <pc:docMk/>
          <pc:sldMk cId="2593795179" sldId="2146848014"/>
        </pc:sldMkLst>
      </pc:sldChg>
      <pc:sldChg chg="del">
        <pc:chgData name="飯室 達也 [Tatsuya IIMURO]" userId="e27db2ee-5337-4672-a0b8-e4adee34e9af" providerId="ADAL" clId="{762CB22B-275A-4B7E-958E-BD34164ED275}" dt="2022-06-16T06:50:24.079" v="2" actId="47"/>
        <pc:sldMkLst>
          <pc:docMk/>
          <pc:sldMk cId="1128720585" sldId="2146848015"/>
        </pc:sldMkLst>
      </pc:sldChg>
      <pc:sldChg chg="del">
        <pc:chgData name="飯室 達也 [Tatsuya IIMURO]" userId="e27db2ee-5337-4672-a0b8-e4adee34e9af" providerId="ADAL" clId="{762CB22B-275A-4B7E-958E-BD34164ED275}" dt="2022-06-16T06:50:24.079" v="2" actId="47"/>
        <pc:sldMkLst>
          <pc:docMk/>
          <pc:sldMk cId="3048363311" sldId="2146848016"/>
        </pc:sldMkLst>
      </pc:sldChg>
      <pc:sldChg chg="del">
        <pc:chgData name="飯室 達也 [Tatsuya IIMURO]" userId="e27db2ee-5337-4672-a0b8-e4adee34e9af" providerId="ADAL" clId="{762CB22B-275A-4B7E-958E-BD34164ED275}" dt="2022-06-16T06:50:24.079" v="2" actId="47"/>
        <pc:sldMkLst>
          <pc:docMk/>
          <pc:sldMk cId="1424931972" sldId="2146848017"/>
        </pc:sldMkLst>
      </pc:sldChg>
      <pc:sldChg chg="del">
        <pc:chgData name="飯室 達也 [Tatsuya IIMURO]" userId="e27db2ee-5337-4672-a0b8-e4adee34e9af" providerId="ADAL" clId="{762CB22B-275A-4B7E-958E-BD34164ED275}" dt="2022-06-16T06:50:24.079" v="2" actId="47"/>
        <pc:sldMkLst>
          <pc:docMk/>
          <pc:sldMk cId="4119659311" sldId="2146848018"/>
        </pc:sldMkLst>
      </pc:sldChg>
      <pc:sldChg chg="del">
        <pc:chgData name="飯室 達也 [Tatsuya IIMURO]" userId="e27db2ee-5337-4672-a0b8-e4adee34e9af" providerId="ADAL" clId="{762CB22B-275A-4B7E-958E-BD34164ED275}" dt="2022-06-16T06:50:24.079" v="2" actId="47"/>
        <pc:sldMkLst>
          <pc:docMk/>
          <pc:sldMk cId="583760776" sldId="2146848019"/>
        </pc:sldMkLst>
      </pc:sldChg>
      <pc:sldChg chg="del">
        <pc:chgData name="飯室 達也 [Tatsuya IIMURO]" userId="e27db2ee-5337-4672-a0b8-e4adee34e9af" providerId="ADAL" clId="{762CB22B-275A-4B7E-958E-BD34164ED275}" dt="2022-06-16T06:50:24.079" v="2" actId="47"/>
        <pc:sldMkLst>
          <pc:docMk/>
          <pc:sldMk cId="3456029674" sldId="2146848020"/>
        </pc:sldMkLst>
      </pc:sldChg>
      <pc:sldChg chg="del">
        <pc:chgData name="飯室 達也 [Tatsuya IIMURO]" userId="e27db2ee-5337-4672-a0b8-e4adee34e9af" providerId="ADAL" clId="{762CB22B-275A-4B7E-958E-BD34164ED275}" dt="2022-06-16T06:50:24.079" v="2" actId="47"/>
        <pc:sldMkLst>
          <pc:docMk/>
          <pc:sldMk cId="2610553800" sldId="2146848021"/>
        </pc:sldMkLst>
      </pc:sldChg>
      <pc:sldChg chg="del">
        <pc:chgData name="飯室 達也 [Tatsuya IIMURO]" userId="e27db2ee-5337-4672-a0b8-e4adee34e9af" providerId="ADAL" clId="{762CB22B-275A-4B7E-958E-BD34164ED275}" dt="2022-06-16T06:50:24.079" v="2" actId="47"/>
        <pc:sldMkLst>
          <pc:docMk/>
          <pc:sldMk cId="3109785202" sldId="2146848022"/>
        </pc:sldMkLst>
      </pc:sldChg>
      <pc:sldChg chg="del">
        <pc:chgData name="飯室 達也 [Tatsuya IIMURO]" userId="e27db2ee-5337-4672-a0b8-e4adee34e9af" providerId="ADAL" clId="{762CB22B-275A-4B7E-958E-BD34164ED275}" dt="2022-06-16T06:50:24.079" v="2" actId="47"/>
        <pc:sldMkLst>
          <pc:docMk/>
          <pc:sldMk cId="4069386786" sldId="2146848023"/>
        </pc:sldMkLst>
      </pc:sldChg>
      <pc:sldChg chg="del">
        <pc:chgData name="飯室 達也 [Tatsuya IIMURO]" userId="e27db2ee-5337-4672-a0b8-e4adee34e9af" providerId="ADAL" clId="{762CB22B-275A-4B7E-958E-BD34164ED275}" dt="2022-06-16T06:50:24.079" v="2" actId="47"/>
        <pc:sldMkLst>
          <pc:docMk/>
          <pc:sldMk cId="962276368" sldId="2146848024"/>
        </pc:sldMkLst>
      </pc:sldChg>
      <pc:sldChg chg="del">
        <pc:chgData name="飯室 達也 [Tatsuya IIMURO]" userId="e27db2ee-5337-4672-a0b8-e4adee34e9af" providerId="ADAL" clId="{762CB22B-275A-4B7E-958E-BD34164ED275}" dt="2022-06-16T06:50:24.079" v="2" actId="47"/>
        <pc:sldMkLst>
          <pc:docMk/>
          <pc:sldMk cId="2777754141" sldId="2146848025"/>
        </pc:sldMkLst>
      </pc:sldChg>
      <pc:sldChg chg="del">
        <pc:chgData name="飯室 達也 [Tatsuya IIMURO]" userId="e27db2ee-5337-4672-a0b8-e4adee34e9af" providerId="ADAL" clId="{762CB22B-275A-4B7E-958E-BD34164ED275}" dt="2022-06-16T06:50:24.079" v="2" actId="47"/>
        <pc:sldMkLst>
          <pc:docMk/>
          <pc:sldMk cId="153021209" sldId="2146848026"/>
        </pc:sldMkLst>
      </pc:sldChg>
      <pc:sldChg chg="del">
        <pc:chgData name="飯室 達也 [Tatsuya IIMURO]" userId="e27db2ee-5337-4672-a0b8-e4adee34e9af" providerId="ADAL" clId="{762CB22B-275A-4B7E-958E-BD34164ED275}" dt="2022-06-16T06:50:40.450" v="6" actId="47"/>
        <pc:sldMkLst>
          <pc:docMk/>
          <pc:sldMk cId="412564790" sldId="2146848030"/>
        </pc:sldMkLst>
      </pc:sldChg>
      <pc:sldChg chg="del">
        <pc:chgData name="飯室 達也 [Tatsuya IIMURO]" userId="e27db2ee-5337-4672-a0b8-e4adee34e9af" providerId="ADAL" clId="{762CB22B-275A-4B7E-958E-BD34164ED275}" dt="2022-06-16T06:50:24.079" v="2" actId="47"/>
        <pc:sldMkLst>
          <pc:docMk/>
          <pc:sldMk cId="458921779" sldId="2147375482"/>
        </pc:sldMkLst>
      </pc:sldChg>
      <pc:sldChg chg="del">
        <pc:chgData name="飯室 達也 [Tatsuya IIMURO]" userId="e27db2ee-5337-4672-a0b8-e4adee34e9af" providerId="ADAL" clId="{762CB22B-275A-4B7E-958E-BD34164ED275}" dt="2022-06-16T06:50:24.079" v="2" actId="47"/>
        <pc:sldMkLst>
          <pc:docMk/>
          <pc:sldMk cId="1979439359" sldId="2147375494"/>
        </pc:sldMkLst>
      </pc:sldChg>
      <pc:sldMasterChg chg="delSldLayout">
        <pc:chgData name="飯室 達也 [Tatsuya IIMURO]" userId="e27db2ee-5337-4672-a0b8-e4adee34e9af" providerId="ADAL" clId="{762CB22B-275A-4B7E-958E-BD34164ED275}" dt="2022-06-16T06:50:24.079" v="2" actId="47"/>
        <pc:sldMasterMkLst>
          <pc:docMk/>
          <pc:sldMasterMk cId="457649714" sldId="2147483660"/>
        </pc:sldMasterMkLst>
        <pc:sldLayoutChg chg="del">
          <pc:chgData name="飯室 達也 [Tatsuya IIMURO]" userId="e27db2ee-5337-4672-a0b8-e4adee34e9af" providerId="ADAL" clId="{762CB22B-275A-4B7E-958E-BD34164ED275}" dt="2022-06-16T06:50:24.079" v="2" actId="47"/>
          <pc:sldLayoutMkLst>
            <pc:docMk/>
            <pc:sldMasterMk cId="457649714" sldId="2147483660"/>
            <pc:sldLayoutMk cId="1221763156" sldId="2147483830"/>
          </pc:sldLayoutMkLst>
        </pc:sldLayoutChg>
      </pc:sldMasterChg>
    </pc:docChg>
  </pc:docChgLst>
  <pc:docChgLst>
    <pc:chgData name="飯室 達也 [Tatsuya IIMURO]" userId="e27db2ee-5337-4672-a0b8-e4adee34e9af" providerId="ADAL" clId="{2071A700-DCC9-4D09-8F75-430AD0160174}"/>
    <pc:docChg chg="undo custSel addSld delSld modSld sldOrd delMainMaster addSection modSection">
      <pc:chgData name="飯室 達也 [Tatsuya IIMURO]" userId="e27db2ee-5337-4672-a0b8-e4adee34e9af" providerId="ADAL" clId="{2071A700-DCC9-4D09-8F75-430AD0160174}" dt="2022-06-14T03:41:49.019" v="3458"/>
      <pc:docMkLst>
        <pc:docMk/>
      </pc:docMkLst>
      <pc:sldChg chg="del">
        <pc:chgData name="飯室 達也 [Tatsuya IIMURO]" userId="e27db2ee-5337-4672-a0b8-e4adee34e9af" providerId="ADAL" clId="{2071A700-DCC9-4D09-8F75-430AD0160174}" dt="2022-04-21T22:55:35.576" v="1070" actId="47"/>
        <pc:sldMkLst>
          <pc:docMk/>
          <pc:sldMk cId="0" sldId="256"/>
        </pc:sldMkLst>
      </pc:sldChg>
      <pc:sldChg chg="add del">
        <pc:chgData name="飯室 達也 [Tatsuya IIMURO]" userId="e27db2ee-5337-4672-a0b8-e4adee34e9af" providerId="ADAL" clId="{2071A700-DCC9-4D09-8F75-430AD0160174}" dt="2022-03-06T23:07:19.611" v="728" actId="47"/>
        <pc:sldMkLst>
          <pc:docMk/>
          <pc:sldMk cId="2919550323" sldId="257"/>
        </pc:sldMkLst>
      </pc:sldChg>
      <pc:sldChg chg="del">
        <pc:chgData name="飯室 達也 [Tatsuya IIMURO]" userId="e27db2ee-5337-4672-a0b8-e4adee34e9af" providerId="ADAL" clId="{2071A700-DCC9-4D09-8F75-430AD0160174}" dt="2022-04-21T22:55:32.349" v="1067" actId="47"/>
        <pc:sldMkLst>
          <pc:docMk/>
          <pc:sldMk cId="0" sldId="263"/>
        </pc:sldMkLst>
      </pc:sldChg>
      <pc:sldChg chg="del">
        <pc:chgData name="飯室 達也 [Tatsuya IIMURO]" userId="e27db2ee-5337-4672-a0b8-e4adee34e9af" providerId="ADAL" clId="{2071A700-DCC9-4D09-8F75-430AD0160174}" dt="2022-04-21T22:55:34.189" v="1069" actId="47"/>
        <pc:sldMkLst>
          <pc:docMk/>
          <pc:sldMk cId="0" sldId="269"/>
        </pc:sldMkLst>
      </pc:sldChg>
      <pc:sldChg chg="del">
        <pc:chgData name="飯室 達也 [Tatsuya IIMURO]" userId="e27db2ee-5337-4672-a0b8-e4adee34e9af" providerId="ADAL" clId="{2071A700-DCC9-4D09-8F75-430AD0160174}" dt="2022-04-21T22:55:33.388" v="1068" actId="47"/>
        <pc:sldMkLst>
          <pc:docMk/>
          <pc:sldMk cId="0" sldId="270"/>
        </pc:sldMkLst>
      </pc:sldChg>
      <pc:sldChg chg="addSp delSp modSp add mod ord modClrScheme chgLayout">
        <pc:chgData name="飯室 達也 [Tatsuya IIMURO]" userId="e27db2ee-5337-4672-a0b8-e4adee34e9af" providerId="ADAL" clId="{2071A700-DCC9-4D09-8F75-430AD0160174}" dt="2022-04-21T07:28:19.440" v="1052"/>
        <pc:sldMkLst>
          <pc:docMk/>
          <pc:sldMk cId="122597256" sldId="280"/>
        </pc:sldMkLst>
        <pc:spChg chg="mod ord">
          <ac:chgData name="飯室 達也 [Tatsuya IIMURO]" userId="e27db2ee-5337-4672-a0b8-e4adee34e9af" providerId="ADAL" clId="{2071A700-DCC9-4D09-8F75-430AD0160174}" dt="2022-03-17T04:43:45.518" v="790" actId="20577"/>
          <ac:spMkLst>
            <pc:docMk/>
            <pc:sldMk cId="122597256" sldId="280"/>
            <ac:spMk id="2" creationId="{FE08CA8D-BF63-45F1-A026-D8F3776FFEA5}"/>
          </ac:spMkLst>
        </pc:spChg>
        <pc:spChg chg="del mod ord">
          <ac:chgData name="飯室 達也 [Tatsuya IIMURO]" userId="e27db2ee-5337-4672-a0b8-e4adee34e9af" providerId="ADAL" clId="{2071A700-DCC9-4D09-8F75-430AD0160174}" dt="2022-03-17T04:43:05.432" v="753" actId="700"/>
          <ac:spMkLst>
            <pc:docMk/>
            <pc:sldMk cId="122597256" sldId="280"/>
            <ac:spMk id="3" creationId="{1408A02D-F52B-4B02-A74C-2D3ADD609D13}"/>
          </ac:spMkLst>
        </pc:spChg>
        <pc:spChg chg="del mod ord">
          <ac:chgData name="飯室 達也 [Tatsuya IIMURO]" userId="e27db2ee-5337-4672-a0b8-e4adee34e9af" providerId="ADAL" clId="{2071A700-DCC9-4D09-8F75-430AD0160174}" dt="2022-03-17T04:43:11.575" v="754" actId="478"/>
          <ac:spMkLst>
            <pc:docMk/>
            <pc:sldMk cId="122597256" sldId="280"/>
            <ac:spMk id="4" creationId="{17BD7947-3A0D-4CF3-9D95-55D8EDDE9B48}"/>
          </ac:spMkLst>
        </pc:spChg>
        <pc:spChg chg="mod ord">
          <ac:chgData name="飯室 達也 [Tatsuya IIMURO]" userId="e27db2ee-5337-4672-a0b8-e4adee34e9af" providerId="ADAL" clId="{2071A700-DCC9-4D09-8F75-430AD0160174}" dt="2022-03-17T04:43:05.432" v="753" actId="700"/>
          <ac:spMkLst>
            <pc:docMk/>
            <pc:sldMk cId="122597256" sldId="280"/>
            <ac:spMk id="5" creationId="{AA58FF9B-49E8-4BBE-9C29-C6078C19126E}"/>
          </ac:spMkLst>
        </pc:spChg>
        <pc:spChg chg="mod">
          <ac:chgData name="飯室 達也 [Tatsuya IIMURO]" userId="e27db2ee-5337-4672-a0b8-e4adee34e9af" providerId="ADAL" clId="{2071A700-DCC9-4D09-8F75-430AD0160174}" dt="2022-03-17T06:28:22.618" v="808" actId="113"/>
          <ac:spMkLst>
            <pc:docMk/>
            <pc:sldMk cId="122597256" sldId="280"/>
            <ac:spMk id="6" creationId="{09C231EE-802F-4750-AC7A-5F4763EC987F}"/>
          </ac:spMkLst>
        </pc:spChg>
        <pc:spChg chg="mod">
          <ac:chgData name="飯室 達也 [Tatsuya IIMURO]" userId="e27db2ee-5337-4672-a0b8-e4adee34e9af" providerId="ADAL" clId="{2071A700-DCC9-4D09-8F75-430AD0160174}" dt="2022-03-17T06:28:22.618" v="808" actId="113"/>
          <ac:spMkLst>
            <pc:docMk/>
            <pc:sldMk cId="122597256" sldId="280"/>
            <ac:spMk id="7" creationId="{FDFB2216-525E-40CC-8602-C9A98AD5103E}"/>
          </ac:spMkLst>
        </pc:spChg>
        <pc:spChg chg="mod">
          <ac:chgData name="飯室 達也 [Tatsuya IIMURO]" userId="e27db2ee-5337-4672-a0b8-e4adee34e9af" providerId="ADAL" clId="{2071A700-DCC9-4D09-8F75-430AD0160174}" dt="2022-03-17T06:28:22.618" v="808" actId="113"/>
          <ac:spMkLst>
            <pc:docMk/>
            <pc:sldMk cId="122597256" sldId="280"/>
            <ac:spMk id="8" creationId="{BB912D07-579D-427C-9CD6-642CBF7BAE42}"/>
          </ac:spMkLst>
        </pc:spChg>
        <pc:spChg chg="mod">
          <ac:chgData name="飯室 達也 [Tatsuya IIMURO]" userId="e27db2ee-5337-4672-a0b8-e4adee34e9af" providerId="ADAL" clId="{2071A700-DCC9-4D09-8F75-430AD0160174}" dt="2022-03-17T06:28:58.812" v="811" actId="2711"/>
          <ac:spMkLst>
            <pc:docMk/>
            <pc:sldMk cId="122597256" sldId="280"/>
            <ac:spMk id="9" creationId="{2BCBAE74-5280-498B-94C2-866129F4280A}"/>
          </ac:spMkLst>
        </pc:spChg>
        <pc:spChg chg="mod">
          <ac:chgData name="飯室 達也 [Tatsuya IIMURO]" userId="e27db2ee-5337-4672-a0b8-e4adee34e9af" providerId="ADAL" clId="{2071A700-DCC9-4D09-8F75-430AD0160174}" dt="2022-03-17T06:28:58.812" v="811" actId="2711"/>
          <ac:spMkLst>
            <pc:docMk/>
            <pc:sldMk cId="122597256" sldId="280"/>
            <ac:spMk id="10" creationId="{B013FC85-2089-47A0-9A6C-C69A7AAA8B59}"/>
          </ac:spMkLst>
        </pc:spChg>
        <pc:spChg chg="mod">
          <ac:chgData name="飯室 達也 [Tatsuya IIMURO]" userId="e27db2ee-5337-4672-a0b8-e4adee34e9af" providerId="ADAL" clId="{2071A700-DCC9-4D09-8F75-430AD0160174}" dt="2022-03-17T06:28:58.812" v="811" actId="2711"/>
          <ac:spMkLst>
            <pc:docMk/>
            <pc:sldMk cId="122597256" sldId="280"/>
            <ac:spMk id="11" creationId="{95FBBAB4-FFAB-4942-B3FA-A8D1CFCE9BCA}"/>
          </ac:spMkLst>
        </pc:spChg>
        <pc:spChg chg="mod">
          <ac:chgData name="飯室 達也 [Tatsuya IIMURO]" userId="e27db2ee-5337-4672-a0b8-e4adee34e9af" providerId="ADAL" clId="{2071A700-DCC9-4D09-8F75-430AD0160174}" dt="2022-03-17T06:28:25.716" v="809" actId="20577"/>
          <ac:spMkLst>
            <pc:docMk/>
            <pc:sldMk cId="122597256" sldId="280"/>
            <ac:spMk id="12" creationId="{0CBDEBB3-F6A3-488D-83AD-0817DDCF1150}"/>
          </ac:spMkLst>
        </pc:spChg>
        <pc:spChg chg="mod">
          <ac:chgData name="飯室 達也 [Tatsuya IIMURO]" userId="e27db2ee-5337-4672-a0b8-e4adee34e9af" providerId="ADAL" clId="{2071A700-DCC9-4D09-8F75-430AD0160174}" dt="2022-03-17T06:28:58.812" v="811" actId="2711"/>
          <ac:spMkLst>
            <pc:docMk/>
            <pc:sldMk cId="122597256" sldId="280"/>
            <ac:spMk id="13" creationId="{EB3673BE-0E82-4FBC-9D04-43CBBD03C0C4}"/>
          </ac:spMkLst>
        </pc:spChg>
        <pc:spChg chg="add del mod ord">
          <ac:chgData name="飯室 達也 [Tatsuya IIMURO]" userId="e27db2ee-5337-4672-a0b8-e4adee34e9af" providerId="ADAL" clId="{2071A700-DCC9-4D09-8F75-430AD0160174}" dt="2022-03-17T04:43:15.324" v="755" actId="478"/>
          <ac:spMkLst>
            <pc:docMk/>
            <pc:sldMk cId="122597256" sldId="280"/>
            <ac:spMk id="14" creationId="{7885E96A-FDB8-4596-B74B-02506346DF4B}"/>
          </ac:spMkLst>
        </pc:spChg>
      </pc:sldChg>
      <pc:sldChg chg="delSp modSp add del mod">
        <pc:chgData name="飯室 達也 [Tatsuya IIMURO]" userId="e27db2ee-5337-4672-a0b8-e4adee34e9af" providerId="ADAL" clId="{2071A700-DCC9-4D09-8F75-430AD0160174}" dt="2022-04-21T07:28:15.781" v="1050" actId="47"/>
        <pc:sldMkLst>
          <pc:docMk/>
          <pc:sldMk cId="3319932192" sldId="281"/>
        </pc:sldMkLst>
        <pc:spChg chg="del">
          <ac:chgData name="飯室 達也 [Tatsuya IIMURO]" userId="e27db2ee-5337-4672-a0b8-e4adee34e9af" providerId="ADAL" clId="{2071A700-DCC9-4D09-8F75-430AD0160174}" dt="2022-03-24T03:45:38.428" v="899" actId="478"/>
          <ac:spMkLst>
            <pc:docMk/>
            <pc:sldMk cId="3319932192" sldId="281"/>
            <ac:spMk id="2" creationId="{74C9F56C-079D-4789-91C5-6FEBB26D532E}"/>
          </ac:spMkLst>
        </pc:spChg>
        <pc:spChg chg="del">
          <ac:chgData name="飯室 達也 [Tatsuya IIMURO]" userId="e27db2ee-5337-4672-a0b8-e4adee34e9af" providerId="ADAL" clId="{2071A700-DCC9-4D09-8F75-430AD0160174}" dt="2022-03-24T03:45:36.968" v="898" actId="478"/>
          <ac:spMkLst>
            <pc:docMk/>
            <pc:sldMk cId="3319932192" sldId="281"/>
            <ac:spMk id="3" creationId="{90F7F367-4505-43A5-A5D0-874CACFBB74D}"/>
          </ac:spMkLst>
        </pc:spChg>
        <pc:spChg chg="del">
          <ac:chgData name="飯室 達也 [Tatsuya IIMURO]" userId="e27db2ee-5337-4672-a0b8-e4adee34e9af" providerId="ADAL" clId="{2071A700-DCC9-4D09-8F75-430AD0160174}" dt="2022-03-24T03:45:47.217" v="902" actId="478"/>
          <ac:spMkLst>
            <pc:docMk/>
            <pc:sldMk cId="3319932192" sldId="281"/>
            <ac:spMk id="4" creationId="{B0197CE9-E0DD-432D-A018-75227858212F}"/>
          </ac:spMkLst>
        </pc:spChg>
        <pc:spChg chg="del">
          <ac:chgData name="飯室 達也 [Tatsuya IIMURO]" userId="e27db2ee-5337-4672-a0b8-e4adee34e9af" providerId="ADAL" clId="{2071A700-DCC9-4D09-8F75-430AD0160174}" dt="2022-03-24T03:45:47.217" v="902" actId="478"/>
          <ac:spMkLst>
            <pc:docMk/>
            <pc:sldMk cId="3319932192" sldId="281"/>
            <ac:spMk id="5" creationId="{90976933-D1AD-42E1-A694-6D7E15A61CE4}"/>
          </ac:spMkLst>
        </pc:spChg>
        <pc:spChg chg="del">
          <ac:chgData name="飯室 達也 [Tatsuya IIMURO]" userId="e27db2ee-5337-4672-a0b8-e4adee34e9af" providerId="ADAL" clId="{2071A700-DCC9-4D09-8F75-430AD0160174}" dt="2022-03-24T04:10:55.863" v="903" actId="478"/>
          <ac:spMkLst>
            <pc:docMk/>
            <pc:sldMk cId="3319932192" sldId="281"/>
            <ac:spMk id="9" creationId="{2CA4ACBA-44DA-49F3-8A7A-588BB2D75A22}"/>
          </ac:spMkLst>
        </pc:spChg>
        <pc:picChg chg="mod">
          <ac:chgData name="飯室 達也 [Tatsuya IIMURO]" userId="e27db2ee-5337-4672-a0b8-e4adee34e9af" providerId="ADAL" clId="{2071A700-DCC9-4D09-8F75-430AD0160174}" dt="2022-03-24T03:45:42.922" v="901" actId="1076"/>
          <ac:picMkLst>
            <pc:docMk/>
            <pc:sldMk cId="3319932192" sldId="281"/>
            <ac:picMk id="8" creationId="{12C704B5-4E38-4C23-83E7-EEF8CDB20464}"/>
          </ac:picMkLst>
        </pc:picChg>
      </pc:sldChg>
      <pc:sldChg chg="add">
        <pc:chgData name="飯室 達也 [Tatsuya IIMURO]" userId="e27db2ee-5337-4672-a0b8-e4adee34e9af" providerId="ADAL" clId="{2071A700-DCC9-4D09-8F75-430AD0160174}" dt="2022-04-12T04:52:49.121" v="1041"/>
        <pc:sldMkLst>
          <pc:docMk/>
          <pc:sldMk cId="334351055" sldId="359"/>
        </pc:sldMkLst>
      </pc:sldChg>
      <pc:sldChg chg="add">
        <pc:chgData name="飯室 達也 [Tatsuya IIMURO]" userId="e27db2ee-5337-4672-a0b8-e4adee34e9af" providerId="ADAL" clId="{2071A700-DCC9-4D09-8F75-430AD0160174}" dt="2022-04-12T04:52:49.121" v="1041"/>
        <pc:sldMkLst>
          <pc:docMk/>
          <pc:sldMk cId="813890787" sldId="367"/>
        </pc:sldMkLst>
      </pc:sldChg>
      <pc:sldChg chg="add">
        <pc:chgData name="飯室 達也 [Tatsuya IIMURO]" userId="e27db2ee-5337-4672-a0b8-e4adee34e9af" providerId="ADAL" clId="{2071A700-DCC9-4D09-8F75-430AD0160174}" dt="2022-04-12T04:52:49.121" v="1041"/>
        <pc:sldMkLst>
          <pc:docMk/>
          <pc:sldMk cId="3979685536" sldId="371"/>
        </pc:sldMkLst>
      </pc:sldChg>
      <pc:sldChg chg="add">
        <pc:chgData name="飯室 達也 [Tatsuya IIMURO]" userId="e27db2ee-5337-4672-a0b8-e4adee34e9af" providerId="ADAL" clId="{2071A700-DCC9-4D09-8F75-430AD0160174}" dt="2022-04-12T04:52:49.121" v="1041"/>
        <pc:sldMkLst>
          <pc:docMk/>
          <pc:sldMk cId="1842642407" sldId="374"/>
        </pc:sldMkLst>
      </pc:sldChg>
      <pc:sldChg chg="add">
        <pc:chgData name="飯室 達也 [Tatsuya IIMURO]" userId="e27db2ee-5337-4672-a0b8-e4adee34e9af" providerId="ADAL" clId="{2071A700-DCC9-4D09-8F75-430AD0160174}" dt="2022-04-12T04:52:49.121" v="1041"/>
        <pc:sldMkLst>
          <pc:docMk/>
          <pc:sldMk cId="788651656" sldId="375"/>
        </pc:sldMkLst>
      </pc:sldChg>
      <pc:sldChg chg="add">
        <pc:chgData name="飯室 達也 [Tatsuya IIMURO]" userId="e27db2ee-5337-4672-a0b8-e4adee34e9af" providerId="ADAL" clId="{2071A700-DCC9-4D09-8F75-430AD0160174}" dt="2022-04-12T04:52:49.121" v="1041"/>
        <pc:sldMkLst>
          <pc:docMk/>
          <pc:sldMk cId="635655491" sldId="441"/>
        </pc:sldMkLst>
      </pc:sldChg>
      <pc:sldChg chg="modSp mod">
        <pc:chgData name="飯室 達也 [Tatsuya IIMURO]" userId="e27db2ee-5337-4672-a0b8-e4adee34e9af" providerId="ADAL" clId="{2071A700-DCC9-4D09-8F75-430AD0160174}" dt="2022-03-03T01:37:41.818" v="722" actId="1076"/>
        <pc:sldMkLst>
          <pc:docMk/>
          <pc:sldMk cId="1431336115" sldId="2631"/>
        </pc:sldMkLst>
        <pc:picChg chg="mod">
          <ac:chgData name="飯室 達也 [Tatsuya IIMURO]" userId="e27db2ee-5337-4672-a0b8-e4adee34e9af" providerId="ADAL" clId="{2071A700-DCC9-4D09-8F75-430AD0160174}" dt="2022-03-03T01:37:41.818" v="722" actId="1076"/>
          <ac:picMkLst>
            <pc:docMk/>
            <pc:sldMk cId="1431336115" sldId="2631"/>
            <ac:picMk id="45" creationId="{A3C554FC-5876-3C4E-985D-8AAE32AD44EE}"/>
          </ac:picMkLst>
        </pc:picChg>
      </pc:sldChg>
      <pc:sldChg chg="add del">
        <pc:chgData name="飯室 達也 [Tatsuya IIMURO]" userId="e27db2ee-5337-4672-a0b8-e4adee34e9af" providerId="ADAL" clId="{2071A700-DCC9-4D09-8F75-430AD0160174}" dt="2022-04-12T04:52:49.121" v="1041"/>
        <pc:sldMkLst>
          <pc:docMk/>
          <pc:sldMk cId="1965830976" sldId="2642"/>
        </pc:sldMkLst>
      </pc:sldChg>
      <pc:sldChg chg="add setBg">
        <pc:chgData name="飯室 達也 [Tatsuya IIMURO]" userId="e27db2ee-5337-4672-a0b8-e4adee34e9af" providerId="ADAL" clId="{2071A700-DCC9-4D09-8F75-430AD0160174}" dt="2022-03-09T04:38:14.698" v="749"/>
        <pc:sldMkLst>
          <pc:docMk/>
          <pc:sldMk cId="4097769178" sldId="6819"/>
        </pc:sldMkLst>
      </pc:sldChg>
      <pc:sldChg chg="add">
        <pc:chgData name="飯室 達也 [Tatsuya IIMURO]" userId="e27db2ee-5337-4672-a0b8-e4adee34e9af" providerId="ADAL" clId="{2071A700-DCC9-4D09-8F75-430AD0160174}" dt="2022-02-16T09:47:48.080" v="104"/>
        <pc:sldMkLst>
          <pc:docMk/>
          <pc:sldMk cId="3374273639" sldId="6914"/>
        </pc:sldMkLst>
      </pc:sldChg>
      <pc:sldChg chg="modSp mod">
        <pc:chgData name="飯室 達也 [Tatsuya IIMURO]" userId="e27db2ee-5337-4672-a0b8-e4adee34e9af" providerId="ADAL" clId="{2071A700-DCC9-4D09-8F75-430AD0160174}" dt="2022-02-25T00:42:22.330" v="714" actId="1076"/>
        <pc:sldMkLst>
          <pc:docMk/>
          <pc:sldMk cId="2661625988" sldId="6935"/>
        </pc:sldMkLst>
        <pc:picChg chg="mod">
          <ac:chgData name="飯室 達也 [Tatsuya IIMURO]" userId="e27db2ee-5337-4672-a0b8-e4adee34e9af" providerId="ADAL" clId="{2071A700-DCC9-4D09-8F75-430AD0160174}" dt="2022-02-25T00:42:22.330" v="714" actId="1076"/>
          <ac:picMkLst>
            <pc:docMk/>
            <pc:sldMk cId="2661625988" sldId="6935"/>
            <ac:picMk id="10" creationId="{269FE0D3-2A8B-429E-B5FE-656A2AE62A8F}"/>
          </ac:picMkLst>
        </pc:picChg>
        <pc:picChg chg="mod">
          <ac:chgData name="飯室 達也 [Tatsuya IIMURO]" userId="e27db2ee-5337-4672-a0b8-e4adee34e9af" providerId="ADAL" clId="{2071A700-DCC9-4D09-8F75-430AD0160174}" dt="2022-02-16T01:14:03.878" v="14" actId="1076"/>
          <ac:picMkLst>
            <pc:docMk/>
            <pc:sldMk cId="2661625988" sldId="6935"/>
            <ac:picMk id="14" creationId="{59D8BB1D-4752-4547-8436-5888EA7AFC99}"/>
          </ac:picMkLst>
        </pc:picChg>
      </pc:sldChg>
      <pc:sldChg chg="add del">
        <pc:chgData name="飯室 達也 [Tatsuya IIMURO]" userId="e27db2ee-5337-4672-a0b8-e4adee34e9af" providerId="ADAL" clId="{2071A700-DCC9-4D09-8F75-430AD0160174}" dt="2022-04-21T07:29:23.308" v="1060" actId="47"/>
        <pc:sldMkLst>
          <pc:docMk/>
          <pc:sldMk cId="2993976302" sldId="6943"/>
        </pc:sldMkLst>
      </pc:sldChg>
      <pc:sldChg chg="add">
        <pc:chgData name="飯室 達也 [Tatsuya IIMURO]" userId="e27db2ee-5337-4672-a0b8-e4adee34e9af" providerId="ADAL" clId="{2071A700-DCC9-4D09-8F75-430AD0160174}" dt="2022-06-14T03:41:49.019" v="3458"/>
        <pc:sldMkLst>
          <pc:docMk/>
          <pc:sldMk cId="3281979290" sldId="6951"/>
        </pc:sldMkLst>
      </pc:sldChg>
      <pc:sldChg chg="delSp modSp mod">
        <pc:chgData name="飯室 達也 [Tatsuya IIMURO]" userId="e27db2ee-5337-4672-a0b8-e4adee34e9af" providerId="ADAL" clId="{2071A700-DCC9-4D09-8F75-430AD0160174}" dt="2022-03-23T05:40:06.580" v="895" actId="14100"/>
        <pc:sldMkLst>
          <pc:docMk/>
          <pc:sldMk cId="2623693512" sldId="6964"/>
        </pc:sldMkLst>
        <pc:spChg chg="mod">
          <ac:chgData name="飯室 達也 [Tatsuya IIMURO]" userId="e27db2ee-5337-4672-a0b8-e4adee34e9af" providerId="ADAL" clId="{2071A700-DCC9-4D09-8F75-430AD0160174}" dt="2022-03-23T05:40:06.580" v="895" actId="14100"/>
          <ac:spMkLst>
            <pc:docMk/>
            <pc:sldMk cId="2623693512" sldId="6964"/>
            <ac:spMk id="13" creationId="{7F11DBE3-371F-404D-98D1-2151207CDF25}"/>
          </ac:spMkLst>
        </pc:spChg>
        <pc:spChg chg="mod">
          <ac:chgData name="飯室 達也 [Tatsuya IIMURO]" userId="e27db2ee-5337-4672-a0b8-e4adee34e9af" providerId="ADAL" clId="{2071A700-DCC9-4D09-8F75-430AD0160174}" dt="2022-03-23T05:34:38.943" v="829" actId="20577"/>
          <ac:spMkLst>
            <pc:docMk/>
            <pc:sldMk cId="2623693512" sldId="6964"/>
            <ac:spMk id="38" creationId="{CA89F332-67A6-4129-B6F6-32432E0AA8D5}"/>
          </ac:spMkLst>
        </pc:spChg>
        <pc:spChg chg="del">
          <ac:chgData name="飯室 達也 [Tatsuya IIMURO]" userId="e27db2ee-5337-4672-a0b8-e4adee34e9af" providerId="ADAL" clId="{2071A700-DCC9-4D09-8F75-430AD0160174}" dt="2022-03-23T05:33:58.252" v="814" actId="478"/>
          <ac:spMkLst>
            <pc:docMk/>
            <pc:sldMk cId="2623693512" sldId="6964"/>
            <ac:spMk id="40" creationId="{8043EF1A-B0DE-4C1E-A105-85DD2DCA4291}"/>
          </ac:spMkLst>
        </pc:spChg>
      </pc:sldChg>
      <pc:sldChg chg="modSp del mod">
        <pc:chgData name="飯室 達也 [Tatsuya IIMURO]" userId="e27db2ee-5337-4672-a0b8-e4adee34e9af" providerId="ADAL" clId="{2071A700-DCC9-4D09-8F75-430AD0160174}" dt="2022-04-20T03:05:59.979" v="1046" actId="47"/>
        <pc:sldMkLst>
          <pc:docMk/>
          <pc:sldMk cId="3048674956" sldId="6965"/>
        </pc:sldMkLst>
        <pc:spChg chg="mod">
          <ac:chgData name="飯室 達也 [Tatsuya IIMURO]" userId="e27db2ee-5337-4672-a0b8-e4adee34e9af" providerId="ADAL" clId="{2071A700-DCC9-4D09-8F75-430AD0160174}" dt="2022-03-24T04:46:22.667" v="905" actId="1076"/>
          <ac:spMkLst>
            <pc:docMk/>
            <pc:sldMk cId="3048674956" sldId="6965"/>
            <ac:spMk id="35" creationId="{3C1D3581-6D64-42B6-9909-04D1BFAC73F0}"/>
          </ac:spMkLst>
        </pc:spChg>
      </pc:sldChg>
      <pc:sldChg chg="add ord">
        <pc:chgData name="飯室 達也 [Tatsuya IIMURO]" userId="e27db2ee-5337-4672-a0b8-e4adee34e9af" providerId="ADAL" clId="{2071A700-DCC9-4D09-8F75-430AD0160174}" dt="2022-04-21T07:29:27.381" v="1062"/>
        <pc:sldMkLst>
          <pc:docMk/>
          <pc:sldMk cId="2966378093" sldId="6966"/>
        </pc:sldMkLst>
      </pc:sldChg>
      <pc:sldChg chg="add">
        <pc:chgData name="飯室 達也 [Tatsuya IIMURO]" userId="e27db2ee-5337-4672-a0b8-e4adee34e9af" providerId="ADAL" clId="{2071A700-DCC9-4D09-8F75-430AD0160174}" dt="2022-03-09T04:38:14.698" v="749"/>
        <pc:sldMkLst>
          <pc:docMk/>
          <pc:sldMk cId="3733641819" sldId="7000"/>
        </pc:sldMkLst>
      </pc:sldChg>
      <pc:sldChg chg="add del">
        <pc:chgData name="飯室 達也 [Tatsuya IIMURO]" userId="e27db2ee-5337-4672-a0b8-e4adee34e9af" providerId="ADAL" clId="{2071A700-DCC9-4D09-8F75-430AD0160174}" dt="2022-04-12T04:52:55.697" v="1042" actId="47"/>
        <pc:sldMkLst>
          <pc:docMk/>
          <pc:sldMk cId="2189642833" sldId="2146846373"/>
        </pc:sldMkLst>
      </pc:sldChg>
      <pc:sldChg chg="del ord">
        <pc:chgData name="飯室 達也 [Tatsuya IIMURO]" userId="e27db2ee-5337-4672-a0b8-e4adee34e9af" providerId="ADAL" clId="{2071A700-DCC9-4D09-8F75-430AD0160174}" dt="2022-04-12T04:52:55.697" v="1042" actId="47"/>
        <pc:sldMkLst>
          <pc:docMk/>
          <pc:sldMk cId="1903039143" sldId="2146846515"/>
        </pc:sldMkLst>
      </pc:sldChg>
      <pc:sldChg chg="modSp mod">
        <pc:chgData name="飯室 達也 [Tatsuya IIMURO]" userId="e27db2ee-5337-4672-a0b8-e4adee34e9af" providerId="ADAL" clId="{2071A700-DCC9-4D09-8F75-430AD0160174}" dt="2022-06-03T00:09:46.540" v="3456" actId="1076"/>
        <pc:sldMkLst>
          <pc:docMk/>
          <pc:sldMk cId="4267329085" sldId="2146846529"/>
        </pc:sldMkLst>
        <pc:picChg chg="mod">
          <ac:chgData name="飯室 達也 [Tatsuya IIMURO]" userId="e27db2ee-5337-4672-a0b8-e4adee34e9af" providerId="ADAL" clId="{2071A700-DCC9-4D09-8F75-430AD0160174}" dt="2022-06-03T00:09:46.540" v="3456" actId="1076"/>
          <ac:picMkLst>
            <pc:docMk/>
            <pc:sldMk cId="4267329085" sldId="2146846529"/>
            <ac:picMk id="5" creationId="{22981F13-4BD1-414A-970E-1EB381740676}"/>
          </ac:picMkLst>
        </pc:picChg>
      </pc:sldChg>
      <pc:sldChg chg="modSp add del mod ord">
        <pc:chgData name="飯室 達也 [Tatsuya IIMURO]" userId="e27db2ee-5337-4672-a0b8-e4adee34e9af" providerId="ADAL" clId="{2071A700-DCC9-4D09-8F75-430AD0160174}" dt="2022-06-13T06:09:03.655" v="3457" actId="1036"/>
        <pc:sldMkLst>
          <pc:docMk/>
          <pc:sldMk cId="11278594" sldId="2146846541"/>
        </pc:sldMkLst>
        <pc:picChg chg="mod">
          <ac:chgData name="飯室 達也 [Tatsuya IIMURO]" userId="e27db2ee-5337-4672-a0b8-e4adee34e9af" providerId="ADAL" clId="{2071A700-DCC9-4D09-8F75-430AD0160174}" dt="2022-06-13T06:09:03.655" v="3457" actId="1036"/>
          <ac:picMkLst>
            <pc:docMk/>
            <pc:sldMk cId="11278594" sldId="2146846541"/>
            <ac:picMk id="4" creationId="{C499E78E-87F9-46E8-B32E-1EFC3B557A84}"/>
          </ac:picMkLst>
        </pc:picChg>
      </pc:sldChg>
      <pc:sldChg chg="modSp add del mod">
        <pc:chgData name="飯室 達也 [Tatsuya IIMURO]" userId="e27db2ee-5337-4672-a0b8-e4adee34e9af" providerId="ADAL" clId="{2071A700-DCC9-4D09-8F75-430AD0160174}" dt="2022-03-01T10:55:51.086" v="719" actId="47"/>
        <pc:sldMkLst>
          <pc:docMk/>
          <pc:sldMk cId="3912632458" sldId="2146847815"/>
        </pc:sldMkLst>
        <pc:spChg chg="mod">
          <ac:chgData name="飯室 達也 [Tatsuya IIMURO]" userId="e27db2ee-5337-4672-a0b8-e4adee34e9af" providerId="ADAL" clId="{2071A700-DCC9-4D09-8F75-430AD0160174}" dt="2022-02-16T01:00:07.448" v="6"/>
          <ac:spMkLst>
            <pc:docMk/>
            <pc:sldMk cId="3912632458" sldId="2146847815"/>
            <ac:spMk id="3" creationId="{00000000-0000-0000-0000-000000000000}"/>
          </ac:spMkLst>
        </pc:spChg>
      </pc:sldChg>
      <pc:sldChg chg="add del">
        <pc:chgData name="飯室 達也 [Tatsuya IIMURO]" userId="e27db2ee-5337-4672-a0b8-e4adee34e9af" providerId="ADAL" clId="{2071A700-DCC9-4D09-8F75-430AD0160174}" dt="2022-03-01T10:55:51.086" v="719" actId="47"/>
        <pc:sldMkLst>
          <pc:docMk/>
          <pc:sldMk cId="2091258298" sldId="2146847816"/>
        </pc:sldMkLst>
      </pc:sldChg>
      <pc:sldChg chg="modSp add del mod">
        <pc:chgData name="飯室 達也 [Tatsuya IIMURO]" userId="e27db2ee-5337-4672-a0b8-e4adee34e9af" providerId="ADAL" clId="{2071A700-DCC9-4D09-8F75-430AD0160174}" dt="2022-03-01T10:55:51.086" v="719" actId="47"/>
        <pc:sldMkLst>
          <pc:docMk/>
          <pc:sldMk cId="3426918811" sldId="2146847817"/>
        </pc:sldMkLst>
        <pc:spChg chg="mod">
          <ac:chgData name="飯室 達也 [Tatsuya IIMURO]" userId="e27db2ee-5337-4672-a0b8-e4adee34e9af" providerId="ADAL" clId="{2071A700-DCC9-4D09-8F75-430AD0160174}" dt="2022-02-16T01:00:07.448" v="6"/>
          <ac:spMkLst>
            <pc:docMk/>
            <pc:sldMk cId="3426918811" sldId="2146847817"/>
            <ac:spMk id="7" creationId="{CD610B87-5E2A-470A-844D-1C1555B6D6BB}"/>
          </ac:spMkLst>
        </pc:spChg>
      </pc:sldChg>
      <pc:sldChg chg="add del">
        <pc:chgData name="飯室 達也 [Tatsuya IIMURO]" userId="e27db2ee-5337-4672-a0b8-e4adee34e9af" providerId="ADAL" clId="{2071A700-DCC9-4D09-8F75-430AD0160174}" dt="2022-06-14T03:41:49.019" v="3458"/>
        <pc:sldMkLst>
          <pc:docMk/>
          <pc:sldMk cId="2276746570" sldId="2146847821"/>
        </pc:sldMkLst>
      </pc:sldChg>
      <pc:sldChg chg="modSp mod">
        <pc:chgData name="飯室 達也 [Tatsuya IIMURO]" userId="e27db2ee-5337-4672-a0b8-e4adee34e9af" providerId="ADAL" clId="{2071A700-DCC9-4D09-8F75-430AD0160174}" dt="2022-02-17T07:39:29.607" v="105" actId="1036"/>
        <pc:sldMkLst>
          <pc:docMk/>
          <pc:sldMk cId="2790268237" sldId="2146847844"/>
        </pc:sldMkLst>
        <pc:picChg chg="mod">
          <ac:chgData name="飯室 達也 [Tatsuya IIMURO]" userId="e27db2ee-5337-4672-a0b8-e4adee34e9af" providerId="ADAL" clId="{2071A700-DCC9-4D09-8F75-430AD0160174}" dt="2022-02-17T07:39:29.607" v="105" actId="1036"/>
          <ac:picMkLst>
            <pc:docMk/>
            <pc:sldMk cId="2790268237" sldId="2146847844"/>
            <ac:picMk id="2" creationId="{6C11840B-E363-4535-AA9D-403765A79A25}"/>
          </ac:picMkLst>
        </pc:picChg>
      </pc:sldChg>
      <pc:sldChg chg="addSp delSp modSp add del mod ord modClrScheme chgLayout">
        <pc:chgData name="飯室 達也 [Tatsuya IIMURO]" userId="e27db2ee-5337-4672-a0b8-e4adee34e9af" providerId="ADAL" clId="{2071A700-DCC9-4D09-8F75-430AD0160174}" dt="2022-03-01T10:55:57.981" v="720" actId="47"/>
        <pc:sldMkLst>
          <pc:docMk/>
          <pc:sldMk cId="3267324799" sldId="2146847873"/>
        </pc:sldMkLst>
        <pc:spChg chg="del mod ord">
          <ac:chgData name="飯室 達也 [Tatsuya IIMURO]" userId="e27db2ee-5337-4672-a0b8-e4adee34e9af" providerId="ADAL" clId="{2071A700-DCC9-4D09-8F75-430AD0160174}" dt="2022-02-21T08:59:38.260" v="195" actId="700"/>
          <ac:spMkLst>
            <pc:docMk/>
            <pc:sldMk cId="3267324799" sldId="2146847873"/>
            <ac:spMk id="2" creationId="{1B9513EA-6158-49CF-A943-CCF7D1D110B4}"/>
          </ac:spMkLst>
        </pc:spChg>
        <pc:spChg chg="del mod ord">
          <ac:chgData name="飯室 達也 [Tatsuya IIMURO]" userId="e27db2ee-5337-4672-a0b8-e4adee34e9af" providerId="ADAL" clId="{2071A700-DCC9-4D09-8F75-430AD0160174}" dt="2022-02-21T08:59:41.972" v="199" actId="478"/>
          <ac:spMkLst>
            <pc:docMk/>
            <pc:sldMk cId="3267324799" sldId="2146847873"/>
            <ac:spMk id="3" creationId="{96C54FA0-CC3A-4E65-A237-D4F191CFB8D3}"/>
          </ac:spMkLst>
        </pc:spChg>
        <pc:spChg chg="del mod ord">
          <ac:chgData name="飯室 達也 [Tatsuya IIMURO]" userId="e27db2ee-5337-4672-a0b8-e4adee34e9af" providerId="ADAL" clId="{2071A700-DCC9-4D09-8F75-430AD0160174}" dt="2022-02-21T08:59:40.646" v="198" actId="478"/>
          <ac:spMkLst>
            <pc:docMk/>
            <pc:sldMk cId="3267324799" sldId="2146847873"/>
            <ac:spMk id="4" creationId="{F2B40D0F-2B34-42DB-B484-1F3206EE3E85}"/>
          </ac:spMkLst>
        </pc:spChg>
        <pc:spChg chg="add mod">
          <ac:chgData name="飯室 達也 [Tatsuya IIMURO]" userId="e27db2ee-5337-4672-a0b8-e4adee34e9af" providerId="ADAL" clId="{2071A700-DCC9-4D09-8F75-430AD0160174}" dt="2022-02-21T09:11:23.569" v="707" actId="1076"/>
          <ac:spMkLst>
            <pc:docMk/>
            <pc:sldMk cId="3267324799" sldId="2146847873"/>
            <ac:spMk id="6" creationId="{012104C5-CB99-45AA-B785-78845D67900B}"/>
          </ac:spMkLst>
        </pc:spChg>
        <pc:spChg chg="mod">
          <ac:chgData name="飯室 達也 [Tatsuya IIMURO]" userId="e27db2ee-5337-4672-a0b8-e4adee34e9af" providerId="ADAL" clId="{2071A700-DCC9-4D09-8F75-430AD0160174}" dt="2022-02-21T09:11:23.569" v="707" actId="1076"/>
          <ac:spMkLst>
            <pc:docMk/>
            <pc:sldMk cId="3267324799" sldId="2146847873"/>
            <ac:spMk id="8" creationId="{1BD1EC62-9D7F-46FA-84B8-A86231B928CC}"/>
          </ac:spMkLst>
        </pc:spChg>
        <pc:spChg chg="add del mod ord">
          <ac:chgData name="飯室 達也 [Tatsuya IIMURO]" userId="e27db2ee-5337-4672-a0b8-e4adee34e9af" providerId="ADAL" clId="{2071A700-DCC9-4D09-8F75-430AD0160174}" dt="2022-02-21T08:59:47.064" v="202" actId="478"/>
          <ac:spMkLst>
            <pc:docMk/>
            <pc:sldMk cId="3267324799" sldId="2146847873"/>
            <ac:spMk id="9" creationId="{62B9E01E-E6F8-47F7-B886-D5366FBCF96F}"/>
          </ac:spMkLst>
        </pc:spChg>
        <pc:spChg chg="del mod topLvl">
          <ac:chgData name="飯室 達也 [Tatsuya IIMURO]" userId="e27db2ee-5337-4672-a0b8-e4adee34e9af" providerId="ADAL" clId="{2071A700-DCC9-4D09-8F75-430AD0160174}" dt="2022-02-21T08:59:14.647" v="194" actId="478"/>
          <ac:spMkLst>
            <pc:docMk/>
            <pc:sldMk cId="3267324799" sldId="2146847873"/>
            <ac:spMk id="11" creationId="{42099A13-1B47-4AAC-A38B-A135B38E8F06}"/>
          </ac:spMkLst>
        </pc:spChg>
        <pc:spChg chg="add del mod">
          <ac:chgData name="飯室 達也 [Tatsuya IIMURO]" userId="e27db2ee-5337-4672-a0b8-e4adee34e9af" providerId="ADAL" clId="{2071A700-DCC9-4D09-8F75-430AD0160174}" dt="2022-02-21T08:59:43.508" v="200" actId="478"/>
          <ac:spMkLst>
            <pc:docMk/>
            <pc:sldMk cId="3267324799" sldId="2146847873"/>
            <ac:spMk id="13" creationId="{35114362-F8B1-4091-A476-985DC987411F}"/>
          </ac:spMkLst>
        </pc:spChg>
        <pc:spChg chg="add del mod">
          <ac:chgData name="飯室 達也 [Tatsuya IIMURO]" userId="e27db2ee-5337-4672-a0b8-e4adee34e9af" providerId="ADAL" clId="{2071A700-DCC9-4D09-8F75-430AD0160174}" dt="2022-02-21T09:06:42.592" v="428" actId="478"/>
          <ac:spMkLst>
            <pc:docMk/>
            <pc:sldMk cId="3267324799" sldId="2146847873"/>
            <ac:spMk id="14" creationId="{B792F35F-56E5-465D-86BD-3AE0B2ABD22A}"/>
          </ac:spMkLst>
        </pc:spChg>
        <pc:spChg chg="add mod">
          <ac:chgData name="飯室 達也 [Tatsuya IIMURO]" userId="e27db2ee-5337-4672-a0b8-e4adee34e9af" providerId="ADAL" clId="{2071A700-DCC9-4D09-8F75-430AD0160174}" dt="2022-02-21T09:11:23.569" v="707" actId="1076"/>
          <ac:spMkLst>
            <pc:docMk/>
            <pc:sldMk cId="3267324799" sldId="2146847873"/>
            <ac:spMk id="19" creationId="{06B30DEA-BD47-4E61-BEF3-737CF0CDB519}"/>
          </ac:spMkLst>
        </pc:spChg>
        <pc:spChg chg="del">
          <ac:chgData name="飯室 達也 [Tatsuya IIMURO]" userId="e27db2ee-5337-4672-a0b8-e4adee34e9af" providerId="ADAL" clId="{2071A700-DCC9-4D09-8F75-430AD0160174}" dt="2022-02-21T08:56:56.160" v="108" actId="478"/>
          <ac:spMkLst>
            <pc:docMk/>
            <pc:sldMk cId="3267324799" sldId="2146847873"/>
            <ac:spMk id="20" creationId="{E7CC7CAA-F584-4A66-AF2F-A640229E3361}"/>
          </ac:spMkLst>
        </pc:spChg>
        <pc:spChg chg="mod">
          <ac:chgData name="飯室 達也 [Tatsuya IIMURO]" userId="e27db2ee-5337-4672-a0b8-e4adee34e9af" providerId="ADAL" clId="{2071A700-DCC9-4D09-8F75-430AD0160174}" dt="2022-02-21T09:00:20.088" v="299" actId="1038"/>
          <ac:spMkLst>
            <pc:docMk/>
            <pc:sldMk cId="3267324799" sldId="2146847873"/>
            <ac:spMk id="22" creationId="{C86A60B8-C274-4E84-8465-644F91F8D4F0}"/>
          </ac:spMkLst>
        </pc:spChg>
        <pc:spChg chg="add mod">
          <ac:chgData name="飯室 達也 [Tatsuya IIMURO]" userId="e27db2ee-5337-4672-a0b8-e4adee34e9af" providerId="ADAL" clId="{2071A700-DCC9-4D09-8F75-430AD0160174}" dt="2022-02-21T09:00:02.049" v="270" actId="20577"/>
          <ac:spMkLst>
            <pc:docMk/>
            <pc:sldMk cId="3267324799" sldId="2146847873"/>
            <ac:spMk id="32" creationId="{639B95A9-3DFC-47E5-BF77-58161E5CC592}"/>
          </ac:spMkLst>
        </pc:spChg>
        <pc:spChg chg="add mod">
          <ac:chgData name="飯室 達也 [Tatsuya IIMURO]" userId="e27db2ee-5337-4672-a0b8-e4adee34e9af" providerId="ADAL" clId="{2071A700-DCC9-4D09-8F75-430AD0160174}" dt="2022-02-21T09:11:16.350" v="706" actId="20577"/>
          <ac:spMkLst>
            <pc:docMk/>
            <pc:sldMk cId="3267324799" sldId="2146847873"/>
            <ac:spMk id="33" creationId="{97F72B20-105A-4A19-A9D3-ECA062B2989A}"/>
          </ac:spMkLst>
        </pc:spChg>
        <pc:spChg chg="add del mod ord">
          <ac:chgData name="飯室 達也 [Tatsuya IIMURO]" userId="e27db2ee-5337-4672-a0b8-e4adee34e9af" providerId="ADAL" clId="{2071A700-DCC9-4D09-8F75-430AD0160174}" dt="2022-02-21T09:06:53.895" v="436" actId="478"/>
          <ac:spMkLst>
            <pc:docMk/>
            <pc:sldMk cId="3267324799" sldId="2146847873"/>
            <ac:spMk id="38" creationId="{1C1D826A-826E-40D5-A7CC-4EDEEEB2A909}"/>
          </ac:spMkLst>
        </pc:spChg>
        <pc:spChg chg="add del mod ord">
          <ac:chgData name="飯室 達也 [Tatsuya IIMURO]" userId="e27db2ee-5337-4672-a0b8-e4adee34e9af" providerId="ADAL" clId="{2071A700-DCC9-4D09-8F75-430AD0160174}" dt="2022-02-21T09:06:43.206" v="429" actId="478"/>
          <ac:spMkLst>
            <pc:docMk/>
            <pc:sldMk cId="3267324799" sldId="2146847873"/>
            <ac:spMk id="39" creationId="{AD8DE6A9-7511-48DD-B21D-2BA20B1339B0}"/>
          </ac:spMkLst>
        </pc:spChg>
        <pc:spChg chg="mod">
          <ac:chgData name="飯室 達也 [Tatsuya IIMURO]" userId="e27db2ee-5337-4672-a0b8-e4adee34e9af" providerId="ADAL" clId="{2071A700-DCC9-4D09-8F75-430AD0160174}" dt="2022-02-21T09:01:31.792" v="354" actId="1038"/>
          <ac:spMkLst>
            <pc:docMk/>
            <pc:sldMk cId="3267324799" sldId="2146847873"/>
            <ac:spMk id="43" creationId="{14775418-B0C5-48A1-998E-D1A045795C0D}"/>
          </ac:spMkLst>
        </pc:spChg>
        <pc:spChg chg="add del mod">
          <ac:chgData name="飯室 達也 [Tatsuya IIMURO]" userId="e27db2ee-5337-4672-a0b8-e4adee34e9af" providerId="ADAL" clId="{2071A700-DCC9-4D09-8F75-430AD0160174}" dt="2022-02-21T09:08:31.718" v="470" actId="478"/>
          <ac:spMkLst>
            <pc:docMk/>
            <pc:sldMk cId="3267324799" sldId="2146847873"/>
            <ac:spMk id="48" creationId="{11BE6047-E3BB-4604-B0A7-CE555EF70A86}"/>
          </ac:spMkLst>
        </pc:spChg>
        <pc:spChg chg="add del mod">
          <ac:chgData name="飯室 達也 [Tatsuya IIMURO]" userId="e27db2ee-5337-4672-a0b8-e4adee34e9af" providerId="ADAL" clId="{2071A700-DCC9-4D09-8F75-430AD0160174}" dt="2022-02-21T09:08:31.058" v="469" actId="478"/>
          <ac:spMkLst>
            <pc:docMk/>
            <pc:sldMk cId="3267324799" sldId="2146847873"/>
            <ac:spMk id="49" creationId="{32A56073-CCBE-48E4-82A5-2C32D7E9F600}"/>
          </ac:spMkLst>
        </pc:spChg>
        <pc:spChg chg="add del mod ord">
          <ac:chgData name="飯室 達也 [Tatsuya IIMURO]" userId="e27db2ee-5337-4672-a0b8-e4adee34e9af" providerId="ADAL" clId="{2071A700-DCC9-4D09-8F75-430AD0160174}" dt="2022-02-21T09:08:56.182" v="484" actId="478"/>
          <ac:spMkLst>
            <pc:docMk/>
            <pc:sldMk cId="3267324799" sldId="2146847873"/>
            <ac:spMk id="50" creationId="{8D1C4A3E-5EEF-4962-8E60-AF238D0FC634}"/>
          </ac:spMkLst>
        </pc:spChg>
        <pc:spChg chg="add del mod">
          <ac:chgData name="飯室 達也 [Tatsuya IIMURO]" userId="e27db2ee-5337-4672-a0b8-e4adee34e9af" providerId="ADAL" clId="{2071A700-DCC9-4D09-8F75-430AD0160174}" dt="2022-02-21T09:11:35.101" v="710" actId="478"/>
          <ac:spMkLst>
            <pc:docMk/>
            <pc:sldMk cId="3267324799" sldId="2146847873"/>
            <ac:spMk id="51" creationId="{A2A0957E-0CCD-4723-8CEF-79E0DBDF2016}"/>
          </ac:spMkLst>
        </pc:spChg>
        <pc:spChg chg="mod">
          <ac:chgData name="飯室 達也 [Tatsuya IIMURO]" userId="e27db2ee-5337-4672-a0b8-e4adee34e9af" providerId="ADAL" clId="{2071A700-DCC9-4D09-8F75-430AD0160174}" dt="2022-02-21T09:11:23.569" v="707" actId="1076"/>
          <ac:spMkLst>
            <pc:docMk/>
            <pc:sldMk cId="3267324799" sldId="2146847873"/>
            <ac:spMk id="52" creationId="{A33EE47A-FD1E-44A7-98FA-037A24629E17}"/>
          </ac:spMkLst>
        </pc:spChg>
        <pc:spChg chg="del">
          <ac:chgData name="飯室 達也 [Tatsuya IIMURO]" userId="e27db2ee-5337-4672-a0b8-e4adee34e9af" providerId="ADAL" clId="{2071A700-DCC9-4D09-8F75-430AD0160174}" dt="2022-02-21T08:58:38.147" v="166" actId="478"/>
          <ac:spMkLst>
            <pc:docMk/>
            <pc:sldMk cId="3267324799" sldId="2146847873"/>
            <ac:spMk id="53" creationId="{7937C65D-9E47-4E40-B5B2-34069FEC9011}"/>
          </ac:spMkLst>
        </pc:spChg>
        <pc:spChg chg="del">
          <ac:chgData name="飯室 達也 [Tatsuya IIMURO]" userId="e27db2ee-5337-4672-a0b8-e4adee34e9af" providerId="ADAL" clId="{2071A700-DCC9-4D09-8F75-430AD0160174}" dt="2022-02-21T08:58:39.046" v="167" actId="478"/>
          <ac:spMkLst>
            <pc:docMk/>
            <pc:sldMk cId="3267324799" sldId="2146847873"/>
            <ac:spMk id="60" creationId="{64BFA6E7-D06C-4044-A6FC-7DF342CCAA5A}"/>
          </ac:spMkLst>
        </pc:spChg>
        <pc:grpChg chg="add del">
          <ac:chgData name="飯室 達也 [Tatsuya IIMURO]" userId="e27db2ee-5337-4672-a0b8-e4adee34e9af" providerId="ADAL" clId="{2071A700-DCC9-4D09-8F75-430AD0160174}" dt="2022-02-21T08:59:12.671" v="192" actId="478"/>
          <ac:grpSpMkLst>
            <pc:docMk/>
            <pc:sldMk cId="3267324799" sldId="2146847873"/>
            <ac:grpSpMk id="5" creationId="{97088AED-2A4A-4B6F-A8B9-51983A853921}"/>
          </ac:grpSpMkLst>
        </pc:grpChg>
        <pc:grpChg chg="mod">
          <ac:chgData name="飯室 達也 [Tatsuya IIMURO]" userId="e27db2ee-5337-4672-a0b8-e4adee34e9af" providerId="ADAL" clId="{2071A700-DCC9-4D09-8F75-430AD0160174}" dt="2022-02-21T09:11:23.569" v="707" actId="1076"/>
          <ac:grpSpMkLst>
            <pc:docMk/>
            <pc:sldMk cId="3267324799" sldId="2146847873"/>
            <ac:grpSpMk id="7" creationId="{04C98ED5-7C3A-44E3-B1E7-C83741BAB790}"/>
          </ac:grpSpMkLst>
        </pc:grpChg>
        <pc:grpChg chg="mod">
          <ac:chgData name="飯室 達也 [Tatsuya IIMURO]" userId="e27db2ee-5337-4672-a0b8-e4adee34e9af" providerId="ADAL" clId="{2071A700-DCC9-4D09-8F75-430AD0160174}" dt="2022-02-21T09:11:23.569" v="707" actId="1076"/>
          <ac:grpSpMkLst>
            <pc:docMk/>
            <pc:sldMk cId="3267324799" sldId="2146847873"/>
            <ac:grpSpMk id="21" creationId="{1E152E95-CE51-4BEF-AAE7-764839BD8047}"/>
          </ac:grpSpMkLst>
        </pc:grpChg>
        <pc:grpChg chg="mod">
          <ac:chgData name="飯室 達也 [Tatsuya IIMURO]" userId="e27db2ee-5337-4672-a0b8-e4adee34e9af" providerId="ADAL" clId="{2071A700-DCC9-4D09-8F75-430AD0160174}" dt="2022-02-21T09:11:23.569" v="707" actId="1076"/>
          <ac:grpSpMkLst>
            <pc:docMk/>
            <pc:sldMk cId="3267324799" sldId="2146847873"/>
            <ac:grpSpMk id="41" creationId="{A980F299-6EC6-4FBF-B9C1-C82D4E230DE8}"/>
          </ac:grpSpMkLst>
        </pc:grpChg>
        <pc:picChg chg="mod">
          <ac:chgData name="飯室 達也 [Tatsuya IIMURO]" userId="e27db2ee-5337-4672-a0b8-e4adee34e9af" providerId="ADAL" clId="{2071A700-DCC9-4D09-8F75-430AD0160174}" dt="2022-02-21T09:11:23.569" v="707" actId="1076"/>
          <ac:picMkLst>
            <pc:docMk/>
            <pc:sldMk cId="3267324799" sldId="2146847873"/>
            <ac:picMk id="16" creationId="{7D21F611-EA8B-4038-84A5-A8685768CED2}"/>
          </ac:picMkLst>
        </pc:picChg>
        <pc:picChg chg="del topLvl">
          <ac:chgData name="飯室 達也 [Tatsuya IIMURO]" userId="e27db2ee-5337-4672-a0b8-e4adee34e9af" providerId="ADAL" clId="{2071A700-DCC9-4D09-8F75-430AD0160174}" dt="2022-02-21T08:59:12.671" v="192" actId="478"/>
          <ac:picMkLst>
            <pc:docMk/>
            <pc:sldMk cId="3267324799" sldId="2146847873"/>
            <ac:picMk id="17" creationId="{D316093C-02A9-4CDD-8C8A-DDA90A38139F}"/>
          </ac:picMkLst>
        </pc:picChg>
        <pc:picChg chg="add del mod">
          <ac:chgData name="飯室 達也 [Tatsuya IIMURO]" userId="e27db2ee-5337-4672-a0b8-e4adee34e9af" providerId="ADAL" clId="{2071A700-DCC9-4D09-8F75-430AD0160174}" dt="2022-02-21T09:08:05.576" v="459" actId="478"/>
          <ac:picMkLst>
            <pc:docMk/>
            <pc:sldMk cId="3267324799" sldId="2146847873"/>
            <ac:picMk id="18" creationId="{804F2447-23F7-4633-B39E-3C92A1F63C21}"/>
          </ac:picMkLst>
        </pc:picChg>
        <pc:picChg chg="mod">
          <ac:chgData name="飯室 達也 [Tatsuya IIMURO]" userId="e27db2ee-5337-4672-a0b8-e4adee34e9af" providerId="ADAL" clId="{2071A700-DCC9-4D09-8F75-430AD0160174}" dt="2022-02-21T09:11:23.569" v="707" actId="1076"/>
          <ac:picMkLst>
            <pc:docMk/>
            <pc:sldMk cId="3267324799" sldId="2146847873"/>
            <ac:picMk id="23" creationId="{570D9473-1E7B-4419-A69A-155F1CD86FA0}"/>
          </ac:picMkLst>
        </pc:picChg>
        <pc:picChg chg="del">
          <ac:chgData name="飯室 達也 [Tatsuya IIMURO]" userId="e27db2ee-5337-4672-a0b8-e4adee34e9af" providerId="ADAL" clId="{2071A700-DCC9-4D09-8F75-430AD0160174}" dt="2022-02-21T08:58:53.896" v="174" actId="478"/>
          <ac:picMkLst>
            <pc:docMk/>
            <pc:sldMk cId="3267324799" sldId="2146847873"/>
            <ac:picMk id="24" creationId="{F1AE22BF-A38A-43F3-9D37-B633D0E1E35E}"/>
          </ac:picMkLst>
        </pc:picChg>
        <pc:picChg chg="del">
          <ac:chgData name="飯室 達也 [Tatsuya IIMURO]" userId="e27db2ee-5337-4672-a0b8-e4adee34e9af" providerId="ADAL" clId="{2071A700-DCC9-4D09-8F75-430AD0160174}" dt="2022-02-21T08:59:03.232" v="189" actId="478"/>
          <ac:picMkLst>
            <pc:docMk/>
            <pc:sldMk cId="3267324799" sldId="2146847873"/>
            <ac:picMk id="26" creationId="{1E60AC37-3AC6-4593-AD3F-0ED46B90200C}"/>
          </ac:picMkLst>
        </pc:picChg>
        <pc:picChg chg="add mod">
          <ac:chgData name="飯室 達也 [Tatsuya IIMURO]" userId="e27db2ee-5337-4672-a0b8-e4adee34e9af" providerId="ADAL" clId="{2071A700-DCC9-4D09-8F75-430AD0160174}" dt="2022-02-21T09:11:23.569" v="707" actId="1076"/>
          <ac:picMkLst>
            <pc:docMk/>
            <pc:sldMk cId="3267324799" sldId="2146847873"/>
            <ac:picMk id="27" creationId="{C2BBF4D9-197F-4857-9A81-B9A8BE90111F}"/>
          </ac:picMkLst>
        </pc:picChg>
        <pc:picChg chg="add del mod">
          <ac:chgData name="飯室 達也 [Tatsuya IIMURO]" userId="e27db2ee-5337-4672-a0b8-e4adee34e9af" providerId="ADAL" clId="{2071A700-DCC9-4D09-8F75-430AD0160174}" dt="2022-02-21T09:01:20.283" v="331" actId="478"/>
          <ac:picMkLst>
            <pc:docMk/>
            <pc:sldMk cId="3267324799" sldId="2146847873"/>
            <ac:picMk id="35" creationId="{30A4FC4A-3FA6-4722-B193-FDFC86F165AB}"/>
          </ac:picMkLst>
        </pc:picChg>
        <pc:picChg chg="add del mod ord">
          <ac:chgData name="飯室 達也 [Tatsuya IIMURO]" userId="e27db2ee-5337-4672-a0b8-e4adee34e9af" providerId="ADAL" clId="{2071A700-DCC9-4D09-8F75-430AD0160174}" dt="2022-02-21T09:11:23.569" v="707" actId="1076"/>
          <ac:picMkLst>
            <pc:docMk/>
            <pc:sldMk cId="3267324799" sldId="2146847873"/>
            <ac:picMk id="36" creationId="{D392B4DD-FF6D-42BB-9A72-E788DAECCE56}"/>
          </ac:picMkLst>
        </pc:picChg>
        <pc:picChg chg="add del mod">
          <ac:chgData name="飯室 達也 [Tatsuya IIMURO]" userId="e27db2ee-5337-4672-a0b8-e4adee34e9af" providerId="ADAL" clId="{2071A700-DCC9-4D09-8F75-430AD0160174}" dt="2022-02-21T09:11:23.569" v="707" actId="1076"/>
          <ac:picMkLst>
            <pc:docMk/>
            <pc:sldMk cId="3267324799" sldId="2146847873"/>
            <ac:picMk id="37" creationId="{F83285D0-3F5E-4FA7-8DE3-036E677D2185}"/>
          </ac:picMkLst>
        </pc:picChg>
        <pc:picChg chg="add del mod">
          <ac:chgData name="飯室 達也 [Tatsuya IIMURO]" userId="e27db2ee-5337-4672-a0b8-e4adee34e9af" providerId="ADAL" clId="{2071A700-DCC9-4D09-8F75-430AD0160174}" dt="2022-02-21T09:08:17.570" v="460" actId="478"/>
          <ac:picMkLst>
            <pc:docMk/>
            <pc:sldMk cId="3267324799" sldId="2146847873"/>
            <ac:picMk id="45" creationId="{F55A15D6-A817-4261-9D72-4B92ABF8F2DF}"/>
          </ac:picMkLst>
        </pc:picChg>
        <pc:picChg chg="add del mod">
          <ac:chgData name="飯室 達也 [Tatsuya IIMURO]" userId="e27db2ee-5337-4672-a0b8-e4adee34e9af" providerId="ADAL" clId="{2071A700-DCC9-4D09-8F75-430AD0160174}" dt="2022-02-21T09:08:22.183" v="462" actId="478"/>
          <ac:picMkLst>
            <pc:docMk/>
            <pc:sldMk cId="3267324799" sldId="2146847873"/>
            <ac:picMk id="46" creationId="{2DA9FD32-61E9-4667-A365-C8223B5F5ECB}"/>
          </ac:picMkLst>
        </pc:picChg>
        <pc:picChg chg="mod">
          <ac:chgData name="飯室 達也 [Tatsuya IIMURO]" userId="e27db2ee-5337-4672-a0b8-e4adee34e9af" providerId="ADAL" clId="{2071A700-DCC9-4D09-8F75-430AD0160174}" dt="2022-02-21T09:11:23.569" v="707" actId="1076"/>
          <ac:picMkLst>
            <pc:docMk/>
            <pc:sldMk cId="3267324799" sldId="2146847873"/>
            <ac:picMk id="47" creationId="{6513CA9A-05F1-4E1D-92BC-5A197FBDEF75}"/>
          </ac:picMkLst>
        </pc:picChg>
      </pc:sldChg>
      <pc:sldChg chg="modSp mod">
        <pc:chgData name="飯室 達也 [Tatsuya IIMURO]" userId="e27db2ee-5337-4672-a0b8-e4adee34e9af" providerId="ADAL" clId="{2071A700-DCC9-4D09-8F75-430AD0160174}" dt="2022-03-03T01:46:03.635" v="723" actId="1076"/>
        <pc:sldMkLst>
          <pc:docMk/>
          <pc:sldMk cId="3524865463" sldId="2146847880"/>
        </pc:sldMkLst>
        <pc:spChg chg="mod">
          <ac:chgData name="飯室 達也 [Tatsuya IIMURO]" userId="e27db2ee-5337-4672-a0b8-e4adee34e9af" providerId="ADAL" clId="{2071A700-DCC9-4D09-8F75-430AD0160174}" dt="2022-03-03T01:46:03.635" v="723" actId="1076"/>
          <ac:spMkLst>
            <pc:docMk/>
            <pc:sldMk cId="3524865463" sldId="2146847880"/>
            <ac:spMk id="2" creationId="{6D09855E-1D8E-4CCE-9D99-2545157CA225}"/>
          </ac:spMkLst>
        </pc:spChg>
      </pc:sldChg>
      <pc:sldChg chg="delSp add mod">
        <pc:chgData name="飯室 達也 [Tatsuya IIMURO]" userId="e27db2ee-5337-4672-a0b8-e4adee34e9af" providerId="ADAL" clId="{2071A700-DCC9-4D09-8F75-430AD0160174}" dt="2022-03-17T05:27:42.146" v="805" actId="478"/>
        <pc:sldMkLst>
          <pc:docMk/>
          <pc:sldMk cId="1344501332" sldId="2146847885"/>
        </pc:sldMkLst>
        <pc:spChg chg="del">
          <ac:chgData name="飯室 達也 [Tatsuya IIMURO]" userId="e27db2ee-5337-4672-a0b8-e4adee34e9af" providerId="ADAL" clId="{2071A700-DCC9-4D09-8F75-430AD0160174}" dt="2022-03-17T05:27:42.146" v="805" actId="478"/>
          <ac:spMkLst>
            <pc:docMk/>
            <pc:sldMk cId="1344501332" sldId="2146847885"/>
            <ac:spMk id="2" creationId="{6CAE06F0-77A7-44EE-91E2-15BB7607EEFB}"/>
          </ac:spMkLst>
        </pc:spChg>
      </pc:sldChg>
      <pc:sldChg chg="modSp add del mod">
        <pc:chgData name="飯室 達也 [Tatsuya IIMURO]" userId="e27db2ee-5337-4672-a0b8-e4adee34e9af" providerId="ADAL" clId="{2071A700-DCC9-4D09-8F75-430AD0160174}" dt="2022-03-01T10:55:51.086" v="719" actId="47"/>
        <pc:sldMkLst>
          <pc:docMk/>
          <pc:sldMk cId="1004522161" sldId="2146847887"/>
        </pc:sldMkLst>
        <pc:spChg chg="mod">
          <ac:chgData name="飯室 達也 [Tatsuya IIMURO]" userId="e27db2ee-5337-4672-a0b8-e4adee34e9af" providerId="ADAL" clId="{2071A700-DCC9-4D09-8F75-430AD0160174}" dt="2022-02-16T01:00:07.448" v="6"/>
          <ac:spMkLst>
            <pc:docMk/>
            <pc:sldMk cId="1004522161" sldId="2146847887"/>
            <ac:spMk id="10" creationId="{7D6185BF-F1ED-472D-B7F0-0F765114FA81}"/>
          </ac:spMkLst>
        </pc:spChg>
      </pc:sldChg>
      <pc:sldChg chg="del ord">
        <pc:chgData name="飯室 達也 [Tatsuya IIMURO]" userId="e27db2ee-5337-4672-a0b8-e4adee34e9af" providerId="ADAL" clId="{2071A700-DCC9-4D09-8F75-430AD0160174}" dt="2022-04-12T04:52:55.697" v="1042" actId="47"/>
        <pc:sldMkLst>
          <pc:docMk/>
          <pc:sldMk cId="4005742823" sldId="2146847888"/>
        </pc:sldMkLst>
      </pc:sldChg>
      <pc:sldChg chg="del ord">
        <pc:chgData name="飯室 達也 [Tatsuya IIMURO]" userId="e27db2ee-5337-4672-a0b8-e4adee34e9af" providerId="ADAL" clId="{2071A700-DCC9-4D09-8F75-430AD0160174}" dt="2022-04-12T04:52:55.697" v="1042" actId="47"/>
        <pc:sldMkLst>
          <pc:docMk/>
          <pc:sldMk cId="4144541292" sldId="2146847889"/>
        </pc:sldMkLst>
      </pc:sldChg>
      <pc:sldChg chg="del ord">
        <pc:chgData name="飯室 達也 [Tatsuya IIMURO]" userId="e27db2ee-5337-4672-a0b8-e4adee34e9af" providerId="ADAL" clId="{2071A700-DCC9-4D09-8F75-430AD0160174}" dt="2022-04-12T04:52:55.697" v="1042" actId="47"/>
        <pc:sldMkLst>
          <pc:docMk/>
          <pc:sldMk cId="3316990882" sldId="2146847890"/>
        </pc:sldMkLst>
      </pc:sldChg>
      <pc:sldChg chg="del ord">
        <pc:chgData name="飯室 達也 [Tatsuya IIMURO]" userId="e27db2ee-5337-4672-a0b8-e4adee34e9af" providerId="ADAL" clId="{2071A700-DCC9-4D09-8F75-430AD0160174}" dt="2022-04-12T04:52:55.697" v="1042" actId="47"/>
        <pc:sldMkLst>
          <pc:docMk/>
          <pc:sldMk cId="791847233" sldId="2146847891"/>
        </pc:sldMkLst>
      </pc:sldChg>
      <pc:sldChg chg="del ord">
        <pc:chgData name="飯室 達也 [Tatsuya IIMURO]" userId="e27db2ee-5337-4672-a0b8-e4adee34e9af" providerId="ADAL" clId="{2071A700-DCC9-4D09-8F75-430AD0160174}" dt="2022-04-12T04:52:55.697" v="1042" actId="47"/>
        <pc:sldMkLst>
          <pc:docMk/>
          <pc:sldMk cId="1455792413" sldId="2146847892"/>
        </pc:sldMkLst>
      </pc:sldChg>
      <pc:sldChg chg="del ord">
        <pc:chgData name="飯室 達也 [Tatsuya IIMURO]" userId="e27db2ee-5337-4672-a0b8-e4adee34e9af" providerId="ADAL" clId="{2071A700-DCC9-4D09-8F75-430AD0160174}" dt="2022-04-12T04:52:55.697" v="1042" actId="47"/>
        <pc:sldMkLst>
          <pc:docMk/>
          <pc:sldMk cId="2845761221" sldId="2146847893"/>
        </pc:sldMkLst>
      </pc:sldChg>
      <pc:sldChg chg="del ord">
        <pc:chgData name="飯室 達也 [Tatsuya IIMURO]" userId="e27db2ee-5337-4672-a0b8-e4adee34e9af" providerId="ADAL" clId="{2071A700-DCC9-4D09-8F75-430AD0160174}" dt="2022-04-12T04:52:55.697" v="1042" actId="47"/>
        <pc:sldMkLst>
          <pc:docMk/>
          <pc:sldMk cId="1336487571" sldId="2146847894"/>
        </pc:sldMkLst>
      </pc:sldChg>
      <pc:sldChg chg="del ord">
        <pc:chgData name="飯室 達也 [Tatsuya IIMURO]" userId="e27db2ee-5337-4672-a0b8-e4adee34e9af" providerId="ADAL" clId="{2071A700-DCC9-4D09-8F75-430AD0160174}" dt="2022-04-12T04:52:55.697" v="1042" actId="47"/>
        <pc:sldMkLst>
          <pc:docMk/>
          <pc:sldMk cId="1611152190" sldId="2146847895"/>
        </pc:sldMkLst>
      </pc:sldChg>
      <pc:sldChg chg="del ord">
        <pc:chgData name="飯室 達也 [Tatsuya IIMURO]" userId="e27db2ee-5337-4672-a0b8-e4adee34e9af" providerId="ADAL" clId="{2071A700-DCC9-4D09-8F75-430AD0160174}" dt="2022-04-12T04:52:55.697" v="1042" actId="47"/>
        <pc:sldMkLst>
          <pc:docMk/>
          <pc:sldMk cId="3060649209" sldId="2146847898"/>
        </pc:sldMkLst>
      </pc:sldChg>
      <pc:sldChg chg="modSp mod">
        <pc:chgData name="飯室 達也 [Tatsuya IIMURO]" userId="e27db2ee-5337-4672-a0b8-e4adee34e9af" providerId="ADAL" clId="{2071A700-DCC9-4D09-8F75-430AD0160174}" dt="2022-03-07T04:59:09.381" v="741" actId="1076"/>
        <pc:sldMkLst>
          <pc:docMk/>
          <pc:sldMk cId="1359831165" sldId="2146847902"/>
        </pc:sldMkLst>
        <pc:picChg chg="mod">
          <ac:chgData name="飯室 達也 [Tatsuya IIMURO]" userId="e27db2ee-5337-4672-a0b8-e4adee34e9af" providerId="ADAL" clId="{2071A700-DCC9-4D09-8F75-430AD0160174}" dt="2022-02-24T07:35:47.106" v="712" actId="1076"/>
          <ac:picMkLst>
            <pc:docMk/>
            <pc:sldMk cId="1359831165" sldId="2146847902"/>
            <ac:picMk id="9" creationId="{C4B69B29-A56D-42A2-8BF5-4A354A5B6B0E}"/>
          </ac:picMkLst>
        </pc:picChg>
        <pc:picChg chg="mod">
          <ac:chgData name="飯室 達也 [Tatsuya IIMURO]" userId="e27db2ee-5337-4672-a0b8-e4adee34e9af" providerId="ADAL" clId="{2071A700-DCC9-4D09-8F75-430AD0160174}" dt="2022-03-07T04:59:09.381" v="741" actId="1076"/>
          <ac:picMkLst>
            <pc:docMk/>
            <pc:sldMk cId="1359831165" sldId="2146847902"/>
            <ac:picMk id="21" creationId="{A94F9ED7-1609-4997-8B7E-4E5B76BB301A}"/>
          </ac:picMkLst>
        </pc:picChg>
      </pc:sldChg>
      <pc:sldChg chg="modSp mod">
        <pc:chgData name="飯室 達也 [Tatsuya IIMURO]" userId="e27db2ee-5337-4672-a0b8-e4adee34e9af" providerId="ADAL" clId="{2071A700-DCC9-4D09-8F75-430AD0160174}" dt="2022-02-16T01:41:38.261" v="101" actId="1036"/>
        <pc:sldMkLst>
          <pc:docMk/>
          <pc:sldMk cId="3837695834" sldId="2146847903"/>
        </pc:sldMkLst>
        <pc:spChg chg="mod">
          <ac:chgData name="飯室 達也 [Tatsuya IIMURO]" userId="e27db2ee-5337-4672-a0b8-e4adee34e9af" providerId="ADAL" clId="{2071A700-DCC9-4D09-8F75-430AD0160174}" dt="2022-02-16T01:41:38.261" v="101" actId="1036"/>
          <ac:spMkLst>
            <pc:docMk/>
            <pc:sldMk cId="3837695834" sldId="2146847903"/>
            <ac:spMk id="19" creationId="{BA4D6644-07C3-4764-849E-821BAFBAEA5C}"/>
          </ac:spMkLst>
        </pc:spChg>
        <pc:spChg chg="mod">
          <ac:chgData name="飯室 達也 [Tatsuya IIMURO]" userId="e27db2ee-5337-4672-a0b8-e4adee34e9af" providerId="ADAL" clId="{2071A700-DCC9-4D09-8F75-430AD0160174}" dt="2022-02-16T01:41:38.261" v="101" actId="1036"/>
          <ac:spMkLst>
            <pc:docMk/>
            <pc:sldMk cId="3837695834" sldId="2146847903"/>
            <ac:spMk id="22" creationId="{FCE10FAF-505A-46CA-8C72-654C37B01415}"/>
          </ac:spMkLst>
        </pc:spChg>
        <pc:spChg chg="mod">
          <ac:chgData name="飯室 達也 [Tatsuya IIMURO]" userId="e27db2ee-5337-4672-a0b8-e4adee34e9af" providerId="ADAL" clId="{2071A700-DCC9-4D09-8F75-430AD0160174}" dt="2022-02-16T01:41:18.074" v="66" actId="1076"/>
          <ac:spMkLst>
            <pc:docMk/>
            <pc:sldMk cId="3837695834" sldId="2146847903"/>
            <ac:spMk id="27" creationId="{77AF2371-6451-494E-B0B9-C316D2581A40}"/>
          </ac:spMkLst>
        </pc:spChg>
        <pc:spChg chg="mod">
          <ac:chgData name="飯室 達也 [Tatsuya IIMURO]" userId="e27db2ee-5337-4672-a0b8-e4adee34e9af" providerId="ADAL" clId="{2071A700-DCC9-4D09-8F75-430AD0160174}" dt="2022-02-16T01:41:29.552" v="80" actId="122"/>
          <ac:spMkLst>
            <pc:docMk/>
            <pc:sldMk cId="3837695834" sldId="2146847903"/>
            <ac:spMk id="29" creationId="{62712246-1055-4245-855D-56FFB8B2960C}"/>
          </ac:spMkLst>
        </pc:spChg>
        <pc:picChg chg="mod">
          <ac:chgData name="飯室 達也 [Tatsuya IIMURO]" userId="e27db2ee-5337-4672-a0b8-e4adee34e9af" providerId="ADAL" clId="{2071A700-DCC9-4D09-8F75-430AD0160174}" dt="2022-02-16T01:41:11.846" v="63" actId="1076"/>
          <ac:picMkLst>
            <pc:docMk/>
            <pc:sldMk cId="3837695834" sldId="2146847903"/>
            <ac:picMk id="14" creationId="{EB4589E8-1B23-429C-81C1-BCBD71859820}"/>
          </ac:picMkLst>
        </pc:picChg>
      </pc:sldChg>
      <pc:sldChg chg="delSp add del mod">
        <pc:chgData name="飯室 達也 [Tatsuya IIMURO]" userId="e27db2ee-5337-4672-a0b8-e4adee34e9af" providerId="ADAL" clId="{2071A700-DCC9-4D09-8F75-430AD0160174}" dt="2022-04-21T07:28:15.781" v="1050" actId="47"/>
        <pc:sldMkLst>
          <pc:docMk/>
          <pc:sldMk cId="356939849" sldId="2146847904"/>
        </pc:sldMkLst>
        <pc:spChg chg="del">
          <ac:chgData name="飯室 達也 [Tatsuya IIMURO]" userId="e27db2ee-5337-4672-a0b8-e4adee34e9af" providerId="ADAL" clId="{2071A700-DCC9-4D09-8F75-430AD0160174}" dt="2022-03-17T03:35:05.465" v="751" actId="478"/>
          <ac:spMkLst>
            <pc:docMk/>
            <pc:sldMk cId="356939849" sldId="2146847904"/>
            <ac:spMk id="7" creationId="{FF98C958-F3EA-4B6D-A6D5-360BAD430ADC}"/>
          </ac:spMkLst>
        </pc:spChg>
        <pc:spChg chg="del">
          <ac:chgData name="飯室 達也 [Tatsuya IIMURO]" userId="e27db2ee-5337-4672-a0b8-e4adee34e9af" providerId="ADAL" clId="{2071A700-DCC9-4D09-8F75-430AD0160174}" dt="2022-03-17T03:35:05.465" v="751" actId="478"/>
          <ac:spMkLst>
            <pc:docMk/>
            <pc:sldMk cId="356939849" sldId="2146847904"/>
            <ac:spMk id="9" creationId="{9262E78F-AFEC-4BCC-8B75-77C27861524D}"/>
          </ac:spMkLst>
        </pc:spChg>
        <pc:picChg chg="del">
          <ac:chgData name="飯室 達也 [Tatsuya IIMURO]" userId="e27db2ee-5337-4672-a0b8-e4adee34e9af" providerId="ADAL" clId="{2071A700-DCC9-4D09-8F75-430AD0160174}" dt="2022-03-17T03:35:05.465" v="751" actId="478"/>
          <ac:picMkLst>
            <pc:docMk/>
            <pc:sldMk cId="356939849" sldId="2146847904"/>
            <ac:picMk id="6" creationId="{ABC84C45-6606-4BCF-AAC3-251EC7FC4298}"/>
          </ac:picMkLst>
        </pc:picChg>
        <pc:picChg chg="del">
          <ac:chgData name="飯室 達也 [Tatsuya IIMURO]" userId="e27db2ee-5337-4672-a0b8-e4adee34e9af" providerId="ADAL" clId="{2071A700-DCC9-4D09-8F75-430AD0160174}" dt="2022-03-17T03:35:05.465" v="751" actId="478"/>
          <ac:picMkLst>
            <pc:docMk/>
            <pc:sldMk cId="356939849" sldId="2146847904"/>
            <ac:picMk id="8" creationId="{22991167-0054-4A39-ADEF-806C7748A0B8}"/>
          </ac:picMkLst>
        </pc:picChg>
      </pc:sldChg>
      <pc:sldChg chg="delSp modSp add del mod">
        <pc:chgData name="飯室 達也 [Tatsuya IIMURO]" userId="e27db2ee-5337-4672-a0b8-e4adee34e9af" providerId="ADAL" clId="{2071A700-DCC9-4D09-8F75-430AD0160174}" dt="2022-03-07T02:19:22.028" v="740" actId="47"/>
        <pc:sldMkLst>
          <pc:docMk/>
          <pc:sldMk cId="790431369" sldId="2146847904"/>
        </pc:sldMkLst>
        <pc:spChg chg="del">
          <ac:chgData name="飯室 達也 [Tatsuya IIMURO]" userId="e27db2ee-5337-4672-a0b8-e4adee34e9af" providerId="ADAL" clId="{2071A700-DCC9-4D09-8F75-430AD0160174}" dt="2022-03-07T01:07:05.584" v="732" actId="478"/>
          <ac:spMkLst>
            <pc:docMk/>
            <pc:sldMk cId="790431369" sldId="2146847904"/>
            <ac:spMk id="10" creationId="{DF51446B-1391-F14C-9ECE-0AF8B73C3CA6}"/>
          </ac:spMkLst>
        </pc:spChg>
        <pc:spChg chg="mod">
          <ac:chgData name="飯室 達也 [Tatsuya IIMURO]" userId="e27db2ee-5337-4672-a0b8-e4adee34e9af" providerId="ADAL" clId="{2071A700-DCC9-4D09-8F75-430AD0160174}" dt="2022-03-07T01:14:05.194" v="739" actId="1076"/>
          <ac:spMkLst>
            <pc:docMk/>
            <pc:sldMk cId="790431369" sldId="2146847904"/>
            <ac:spMk id="19" creationId="{11E2D805-9DE4-4E0F-946B-C9A82AB593A6}"/>
          </ac:spMkLst>
        </pc:spChg>
        <pc:spChg chg="del">
          <ac:chgData name="飯室 達也 [Tatsuya IIMURO]" userId="e27db2ee-5337-4672-a0b8-e4adee34e9af" providerId="ADAL" clId="{2071A700-DCC9-4D09-8F75-430AD0160174}" dt="2022-03-07T01:07:06.254" v="733" actId="478"/>
          <ac:spMkLst>
            <pc:docMk/>
            <pc:sldMk cId="790431369" sldId="2146847904"/>
            <ac:spMk id="20" creationId="{6F81BBB6-91CE-4667-A800-CE8D213DF40A}"/>
          </ac:spMkLst>
        </pc:spChg>
        <pc:spChg chg="del">
          <ac:chgData name="飯室 達也 [Tatsuya IIMURO]" userId="e27db2ee-5337-4672-a0b8-e4adee34e9af" providerId="ADAL" clId="{2071A700-DCC9-4D09-8F75-430AD0160174}" dt="2022-03-07T01:07:02.814" v="730" actId="478"/>
          <ac:spMkLst>
            <pc:docMk/>
            <pc:sldMk cId="790431369" sldId="2146847904"/>
            <ac:spMk id="27" creationId="{A925081F-8005-4054-B1C0-73BAD2179854}"/>
          </ac:spMkLst>
        </pc:spChg>
        <pc:grpChg chg="mod">
          <ac:chgData name="飯室 達也 [Tatsuya IIMURO]" userId="e27db2ee-5337-4672-a0b8-e4adee34e9af" providerId="ADAL" clId="{2071A700-DCC9-4D09-8F75-430AD0160174}" dt="2022-03-07T01:13:59.484" v="738" actId="1076"/>
          <ac:grpSpMkLst>
            <pc:docMk/>
            <pc:sldMk cId="790431369" sldId="2146847904"/>
            <ac:grpSpMk id="3" creationId="{0125F0AF-09FC-404D-89D1-7E1F1FB8F212}"/>
          </ac:grpSpMkLst>
        </pc:grpChg>
        <pc:grpChg chg="del">
          <ac:chgData name="飯室 達也 [Tatsuya IIMURO]" userId="e27db2ee-5337-4672-a0b8-e4adee34e9af" providerId="ADAL" clId="{2071A700-DCC9-4D09-8F75-430AD0160174}" dt="2022-03-07T01:07:04.361" v="731" actId="478"/>
          <ac:grpSpMkLst>
            <pc:docMk/>
            <pc:sldMk cId="790431369" sldId="2146847904"/>
            <ac:grpSpMk id="21" creationId="{2987D1B5-358B-4DDF-8E14-5D1900C95BEB}"/>
          </ac:grpSpMkLst>
        </pc:grpChg>
        <pc:grpChg chg="mod">
          <ac:chgData name="飯室 達也 [Tatsuya IIMURO]" userId="e27db2ee-5337-4672-a0b8-e4adee34e9af" providerId="ADAL" clId="{2071A700-DCC9-4D09-8F75-430AD0160174}" dt="2022-03-07T01:14:05.194" v="739" actId="1076"/>
          <ac:grpSpMkLst>
            <pc:docMk/>
            <pc:sldMk cId="790431369" sldId="2146847904"/>
            <ac:grpSpMk id="32" creationId="{F422EA36-DAEF-439F-9A29-E65A5D2FB55C}"/>
          </ac:grpSpMkLst>
        </pc:grpChg>
        <pc:cxnChg chg="del">
          <ac:chgData name="飯室 達也 [Tatsuya IIMURO]" userId="e27db2ee-5337-4672-a0b8-e4adee34e9af" providerId="ADAL" clId="{2071A700-DCC9-4D09-8F75-430AD0160174}" dt="2022-03-07T01:07:07.135" v="734" actId="478"/>
          <ac:cxnSpMkLst>
            <pc:docMk/>
            <pc:sldMk cId="790431369" sldId="2146847904"/>
            <ac:cxnSpMk id="8" creationId="{DBC8F3B5-324D-456F-B407-B23EDC5AF523}"/>
          </ac:cxnSpMkLst>
        </pc:cxnChg>
      </pc:sldChg>
      <pc:sldChg chg="add del">
        <pc:chgData name="飯室 達也 [Tatsuya IIMURO]" userId="e27db2ee-5337-4672-a0b8-e4adee34e9af" providerId="ADAL" clId="{2071A700-DCC9-4D09-8F75-430AD0160174}" dt="2022-03-06T23:00:38.716" v="724" actId="47"/>
        <pc:sldMkLst>
          <pc:docMk/>
          <pc:sldMk cId="2252240129" sldId="2146847904"/>
        </pc:sldMkLst>
      </pc:sldChg>
      <pc:sldChg chg="modSp add del mod">
        <pc:chgData name="飯室 達也 [Tatsuya IIMURO]" userId="e27db2ee-5337-4672-a0b8-e4adee34e9af" providerId="ADAL" clId="{2071A700-DCC9-4D09-8F75-430AD0160174}" dt="2022-03-01T10:55:51.086" v="719" actId="47"/>
        <pc:sldMkLst>
          <pc:docMk/>
          <pc:sldMk cId="4024372542" sldId="2146847904"/>
        </pc:sldMkLst>
        <pc:spChg chg="mod">
          <ac:chgData name="飯室 達也 [Tatsuya IIMURO]" userId="e27db2ee-5337-4672-a0b8-e4adee34e9af" providerId="ADAL" clId="{2071A700-DCC9-4D09-8F75-430AD0160174}" dt="2022-02-16T01:00:07.448" v="6"/>
          <ac:spMkLst>
            <pc:docMk/>
            <pc:sldMk cId="4024372542" sldId="2146847904"/>
            <ac:spMk id="20" creationId="{5DBEB3A0-FA72-41F9-BDD0-F596CCA1147A}"/>
          </ac:spMkLst>
        </pc:spChg>
      </pc:sldChg>
      <pc:sldChg chg="add del">
        <pc:chgData name="飯室 達也 [Tatsuya IIMURO]" userId="e27db2ee-5337-4672-a0b8-e4adee34e9af" providerId="ADAL" clId="{2071A700-DCC9-4D09-8F75-430AD0160174}" dt="2022-03-07T02:19:22.028" v="740" actId="47"/>
        <pc:sldMkLst>
          <pc:docMk/>
          <pc:sldMk cId="266730440" sldId="2146847905"/>
        </pc:sldMkLst>
      </pc:sldChg>
      <pc:sldChg chg="delSp add del mod delAnim">
        <pc:chgData name="飯室 達也 [Tatsuya IIMURO]" userId="e27db2ee-5337-4672-a0b8-e4adee34e9af" providerId="ADAL" clId="{2071A700-DCC9-4D09-8F75-430AD0160174}" dt="2022-04-21T07:29:02.261" v="1058" actId="47"/>
        <pc:sldMkLst>
          <pc:docMk/>
          <pc:sldMk cId="1519933109" sldId="2146847905"/>
        </pc:sldMkLst>
        <pc:spChg chg="del">
          <ac:chgData name="飯室 達也 [Tatsuya IIMURO]" userId="e27db2ee-5337-4672-a0b8-e4adee34e9af" providerId="ADAL" clId="{2071A700-DCC9-4D09-8F75-430AD0160174}" dt="2022-03-17T09:12:18.241" v="813" actId="478"/>
          <ac:spMkLst>
            <pc:docMk/>
            <pc:sldMk cId="1519933109" sldId="2146847905"/>
            <ac:spMk id="5" creationId="{BC22BEC0-327B-1E4B-8A97-5E1E5D5C8490}"/>
          </ac:spMkLst>
        </pc:spChg>
        <pc:spChg chg="del">
          <ac:chgData name="飯室 達也 [Tatsuya IIMURO]" userId="e27db2ee-5337-4672-a0b8-e4adee34e9af" providerId="ADAL" clId="{2071A700-DCC9-4D09-8F75-430AD0160174}" dt="2022-03-17T09:12:18.241" v="813" actId="478"/>
          <ac:spMkLst>
            <pc:docMk/>
            <pc:sldMk cId="1519933109" sldId="2146847905"/>
            <ac:spMk id="14" creationId="{CFFDE254-59E6-4165-BABD-34A5F02932C4}"/>
          </ac:spMkLst>
        </pc:spChg>
        <pc:spChg chg="del">
          <ac:chgData name="飯室 達也 [Tatsuya IIMURO]" userId="e27db2ee-5337-4672-a0b8-e4adee34e9af" providerId="ADAL" clId="{2071A700-DCC9-4D09-8F75-430AD0160174}" dt="2022-03-17T09:12:18.241" v="813" actId="478"/>
          <ac:spMkLst>
            <pc:docMk/>
            <pc:sldMk cId="1519933109" sldId="2146847905"/>
            <ac:spMk id="15" creationId="{F69196DD-1BBA-426A-8667-D445684B63B8}"/>
          </ac:spMkLst>
        </pc:spChg>
        <pc:spChg chg="del">
          <ac:chgData name="飯室 達也 [Tatsuya IIMURO]" userId="e27db2ee-5337-4672-a0b8-e4adee34e9af" providerId="ADAL" clId="{2071A700-DCC9-4D09-8F75-430AD0160174}" dt="2022-03-17T09:12:18.241" v="813" actId="478"/>
          <ac:spMkLst>
            <pc:docMk/>
            <pc:sldMk cId="1519933109" sldId="2146847905"/>
            <ac:spMk id="16" creationId="{1E6AD94F-633D-9C4D-9815-06C46D590A49}"/>
          </ac:spMkLst>
        </pc:spChg>
        <pc:picChg chg="del">
          <ac:chgData name="飯室 達也 [Tatsuya IIMURO]" userId="e27db2ee-5337-4672-a0b8-e4adee34e9af" providerId="ADAL" clId="{2071A700-DCC9-4D09-8F75-430AD0160174}" dt="2022-03-17T09:12:18.241" v="813" actId="478"/>
          <ac:picMkLst>
            <pc:docMk/>
            <pc:sldMk cId="1519933109" sldId="2146847905"/>
            <ac:picMk id="11" creationId="{AF17CE92-37DB-4662-937C-61214C06CFEA}"/>
          </ac:picMkLst>
        </pc:picChg>
        <pc:picChg chg="del">
          <ac:chgData name="飯室 達也 [Tatsuya IIMURO]" userId="e27db2ee-5337-4672-a0b8-e4adee34e9af" providerId="ADAL" clId="{2071A700-DCC9-4D09-8F75-430AD0160174}" dt="2022-03-17T09:12:18.241" v="813" actId="478"/>
          <ac:picMkLst>
            <pc:docMk/>
            <pc:sldMk cId="1519933109" sldId="2146847905"/>
            <ac:picMk id="12" creationId="{399CC851-AF95-4133-B31F-9874CA6C5922}"/>
          </ac:picMkLst>
        </pc:picChg>
        <pc:picChg chg="del">
          <ac:chgData name="飯室 達也 [Tatsuya IIMURO]" userId="e27db2ee-5337-4672-a0b8-e4adee34e9af" providerId="ADAL" clId="{2071A700-DCC9-4D09-8F75-430AD0160174}" dt="2022-03-17T09:12:18.241" v="813" actId="478"/>
          <ac:picMkLst>
            <pc:docMk/>
            <pc:sldMk cId="1519933109" sldId="2146847905"/>
            <ac:picMk id="13" creationId="{C9B60093-9EB0-42DE-A59C-4F875C4E4306}"/>
          </ac:picMkLst>
        </pc:picChg>
      </pc:sldChg>
      <pc:sldChg chg="add del">
        <pc:chgData name="飯室 達也 [Tatsuya IIMURO]" userId="e27db2ee-5337-4672-a0b8-e4adee34e9af" providerId="ADAL" clId="{2071A700-DCC9-4D09-8F75-430AD0160174}" dt="2022-03-06T23:00:38.716" v="724" actId="47"/>
        <pc:sldMkLst>
          <pc:docMk/>
          <pc:sldMk cId="2722861391" sldId="2146847905"/>
        </pc:sldMkLst>
      </pc:sldChg>
      <pc:sldChg chg="del">
        <pc:chgData name="飯室 達也 [Tatsuya IIMURO]" userId="e27db2ee-5337-4672-a0b8-e4adee34e9af" providerId="ADAL" clId="{2071A700-DCC9-4D09-8F75-430AD0160174}" dt="2022-02-16T01:00:17.046" v="7" actId="47"/>
        <pc:sldMkLst>
          <pc:docMk/>
          <pc:sldMk cId="3284062971" sldId="2146847905"/>
        </pc:sldMkLst>
      </pc:sldChg>
      <pc:sldChg chg="add del setBg">
        <pc:chgData name="飯室 達也 [Tatsuya IIMURO]" userId="e27db2ee-5337-4672-a0b8-e4adee34e9af" providerId="ADAL" clId="{2071A700-DCC9-4D09-8F75-430AD0160174}" dt="2022-02-16T01:00:07.448" v="6"/>
        <pc:sldMkLst>
          <pc:docMk/>
          <pc:sldMk cId="4018760899" sldId="2146847905"/>
        </pc:sldMkLst>
      </pc:sldChg>
      <pc:sldChg chg="del">
        <pc:chgData name="飯室 達也 [Tatsuya IIMURO]" userId="e27db2ee-5337-4672-a0b8-e4adee34e9af" providerId="ADAL" clId="{2071A700-DCC9-4D09-8F75-430AD0160174}" dt="2022-02-16T01:00:20.856" v="8" actId="47"/>
        <pc:sldMkLst>
          <pc:docMk/>
          <pc:sldMk cId="306302585" sldId="2146847906"/>
        </pc:sldMkLst>
      </pc:sldChg>
      <pc:sldChg chg="new del">
        <pc:chgData name="飯室 達也 [Tatsuya IIMURO]" userId="e27db2ee-5337-4672-a0b8-e4adee34e9af" providerId="ADAL" clId="{2071A700-DCC9-4D09-8F75-430AD0160174}" dt="2022-04-21T07:28:15.781" v="1050" actId="47"/>
        <pc:sldMkLst>
          <pc:docMk/>
          <pc:sldMk cId="710854541" sldId="2146847906"/>
        </pc:sldMkLst>
      </pc:sldChg>
      <pc:sldChg chg="add del setBg">
        <pc:chgData name="飯室 達也 [Tatsuya IIMURO]" userId="e27db2ee-5337-4672-a0b8-e4adee34e9af" providerId="ADAL" clId="{2071A700-DCC9-4D09-8F75-430AD0160174}" dt="2022-02-16T01:00:07.448" v="6"/>
        <pc:sldMkLst>
          <pc:docMk/>
          <pc:sldMk cId="1972908383" sldId="2146847906"/>
        </pc:sldMkLst>
      </pc:sldChg>
      <pc:sldChg chg="add del">
        <pc:chgData name="飯室 達也 [Tatsuya IIMURO]" userId="e27db2ee-5337-4672-a0b8-e4adee34e9af" providerId="ADAL" clId="{2071A700-DCC9-4D09-8F75-430AD0160174}" dt="2022-03-06T23:00:42.171" v="726" actId="47"/>
        <pc:sldMkLst>
          <pc:docMk/>
          <pc:sldMk cId="2107869193" sldId="2146847906"/>
        </pc:sldMkLst>
      </pc:sldChg>
      <pc:sldChg chg="addSp delSp modSp new mod ord">
        <pc:chgData name="飯室 達也 [Tatsuya IIMURO]" userId="e27db2ee-5337-4672-a0b8-e4adee34e9af" providerId="ADAL" clId="{2071A700-DCC9-4D09-8F75-430AD0160174}" dt="2022-05-31T05:35:08.497" v="3455" actId="20577"/>
        <pc:sldMkLst>
          <pc:docMk/>
          <pc:sldMk cId="965612171" sldId="2146847907"/>
        </pc:sldMkLst>
        <pc:spChg chg="mod">
          <ac:chgData name="飯室 達也 [Tatsuya IIMURO]" userId="e27db2ee-5337-4672-a0b8-e4adee34e9af" providerId="ADAL" clId="{2071A700-DCC9-4D09-8F75-430AD0160174}" dt="2022-03-28T02:52:08.586" v="921" actId="20577"/>
          <ac:spMkLst>
            <pc:docMk/>
            <pc:sldMk cId="965612171" sldId="2146847907"/>
            <ac:spMk id="2" creationId="{6C12EEB6-4C31-4A6B-868B-DF15EE5C8E5A}"/>
          </ac:spMkLst>
        </pc:spChg>
        <pc:spChg chg="mod">
          <ac:chgData name="飯室 達也 [Tatsuya IIMURO]" userId="e27db2ee-5337-4672-a0b8-e4adee34e9af" providerId="ADAL" clId="{2071A700-DCC9-4D09-8F75-430AD0160174}" dt="2022-03-28T02:52:11.332" v="922" actId="20577"/>
          <ac:spMkLst>
            <pc:docMk/>
            <pc:sldMk cId="965612171" sldId="2146847907"/>
            <ac:spMk id="3" creationId="{55437821-C6AF-47AC-BCC9-FF505D6C69DC}"/>
          </ac:spMkLst>
        </pc:spChg>
        <pc:spChg chg="add mod">
          <ac:chgData name="飯室 達也 [Tatsuya IIMURO]" userId="e27db2ee-5337-4672-a0b8-e4adee34e9af" providerId="ADAL" clId="{2071A700-DCC9-4D09-8F75-430AD0160174}" dt="2022-03-28T02:52:49.564" v="971" actId="1076"/>
          <ac:spMkLst>
            <pc:docMk/>
            <pc:sldMk cId="965612171" sldId="2146847907"/>
            <ac:spMk id="5" creationId="{161BEE94-9C09-439C-9327-F954F561CF43}"/>
          </ac:spMkLst>
        </pc:spChg>
        <pc:spChg chg="add mod">
          <ac:chgData name="飯室 達也 [Tatsuya IIMURO]" userId="e27db2ee-5337-4672-a0b8-e4adee34e9af" providerId="ADAL" clId="{2071A700-DCC9-4D09-8F75-430AD0160174}" dt="2022-03-28T02:52:47.171" v="970" actId="1076"/>
          <ac:spMkLst>
            <pc:docMk/>
            <pc:sldMk cId="965612171" sldId="2146847907"/>
            <ac:spMk id="6" creationId="{C4EAFC6F-B224-4C86-8A11-9AC1886EB7E1}"/>
          </ac:spMkLst>
        </pc:spChg>
        <pc:spChg chg="add mod">
          <ac:chgData name="飯室 達也 [Tatsuya IIMURO]" userId="e27db2ee-5337-4672-a0b8-e4adee34e9af" providerId="ADAL" clId="{2071A700-DCC9-4D09-8F75-430AD0160174}" dt="2022-03-28T02:53:33.357" v="977" actId="1076"/>
          <ac:spMkLst>
            <pc:docMk/>
            <pc:sldMk cId="965612171" sldId="2146847907"/>
            <ac:spMk id="9" creationId="{49E608BD-C788-4A43-9A56-A64A5FE04A3D}"/>
          </ac:spMkLst>
        </pc:spChg>
        <pc:spChg chg="add mod">
          <ac:chgData name="飯室 達也 [Tatsuya IIMURO]" userId="e27db2ee-5337-4672-a0b8-e4adee34e9af" providerId="ADAL" clId="{2071A700-DCC9-4D09-8F75-430AD0160174}" dt="2022-05-31T05:35:08.497" v="3455" actId="20577"/>
          <ac:spMkLst>
            <pc:docMk/>
            <pc:sldMk cId="965612171" sldId="2146847907"/>
            <ac:spMk id="13" creationId="{800A781A-6A12-429F-B043-3D9464588EBA}"/>
          </ac:spMkLst>
        </pc:spChg>
        <pc:picChg chg="add mod">
          <ac:chgData name="飯室 達也 [Tatsuya IIMURO]" userId="e27db2ee-5337-4672-a0b8-e4adee34e9af" providerId="ADAL" clId="{2071A700-DCC9-4D09-8F75-430AD0160174}" dt="2022-03-28T02:54:38.355" v="1039" actId="1076"/>
          <ac:picMkLst>
            <pc:docMk/>
            <pc:sldMk cId="965612171" sldId="2146847907"/>
            <ac:picMk id="8" creationId="{2E05DA06-540C-439B-99C5-93696D5CA2BD}"/>
          </ac:picMkLst>
        </pc:picChg>
        <pc:picChg chg="add del">
          <ac:chgData name="飯室 達也 [Tatsuya IIMURO]" userId="e27db2ee-5337-4672-a0b8-e4adee34e9af" providerId="ADAL" clId="{2071A700-DCC9-4D09-8F75-430AD0160174}" dt="2022-03-28T02:53:42.374" v="979" actId="478"/>
          <ac:picMkLst>
            <pc:docMk/>
            <pc:sldMk cId="965612171" sldId="2146847907"/>
            <ac:picMk id="11" creationId="{54B15600-354D-4F16-BE26-BF5127CE97BB}"/>
          </ac:picMkLst>
        </pc:picChg>
      </pc:sldChg>
      <pc:sldChg chg="add del">
        <pc:chgData name="飯室 達也 [Tatsuya IIMURO]" userId="e27db2ee-5337-4672-a0b8-e4adee34e9af" providerId="ADAL" clId="{2071A700-DCC9-4D09-8F75-430AD0160174}" dt="2022-03-06T23:00:41.501" v="725" actId="47"/>
        <pc:sldMkLst>
          <pc:docMk/>
          <pc:sldMk cId="2837284150" sldId="2146847907"/>
        </pc:sldMkLst>
      </pc:sldChg>
      <pc:sldChg chg="modSp add mod">
        <pc:chgData name="飯室 達也 [Tatsuya IIMURO]" userId="e27db2ee-5337-4672-a0b8-e4adee34e9af" providerId="ADAL" clId="{2071A700-DCC9-4D09-8F75-430AD0160174}" dt="2022-05-30T05:05:15.908" v="3446" actId="1076"/>
        <pc:sldMkLst>
          <pc:docMk/>
          <pc:sldMk cId="1422776607" sldId="2146847923"/>
        </pc:sldMkLst>
        <pc:spChg chg="mod">
          <ac:chgData name="飯室 達也 [Tatsuya IIMURO]" userId="e27db2ee-5337-4672-a0b8-e4adee34e9af" providerId="ADAL" clId="{2071A700-DCC9-4D09-8F75-430AD0160174}" dt="2022-05-30T05:05:15.908" v="3446" actId="1076"/>
          <ac:spMkLst>
            <pc:docMk/>
            <pc:sldMk cId="1422776607" sldId="2146847923"/>
            <ac:spMk id="32" creationId="{753D8ED5-8A23-4270-A7CB-0ABA7C572B93}"/>
          </ac:spMkLst>
        </pc:spChg>
      </pc:sldChg>
      <pc:sldChg chg="modSp add del mod ord">
        <pc:chgData name="飯室 達也 [Tatsuya IIMURO]" userId="e27db2ee-5337-4672-a0b8-e4adee34e9af" providerId="ADAL" clId="{2071A700-DCC9-4D09-8F75-430AD0160174}" dt="2022-05-13T04:59:14.543" v="3420" actId="47"/>
        <pc:sldMkLst>
          <pc:docMk/>
          <pc:sldMk cId="297976918" sldId="2146847927"/>
        </pc:sldMkLst>
        <pc:spChg chg="mod">
          <ac:chgData name="飯室 達也 [Tatsuya IIMURO]" userId="e27db2ee-5337-4672-a0b8-e4adee34e9af" providerId="ADAL" clId="{2071A700-DCC9-4D09-8F75-430AD0160174}" dt="2022-04-25T03:09:51.799" v="1123" actId="1035"/>
          <ac:spMkLst>
            <pc:docMk/>
            <pc:sldMk cId="297976918" sldId="2146847927"/>
            <ac:spMk id="24" creationId="{1B7B5BDF-9A29-4A92-A99A-91FB7B62F6A2}"/>
          </ac:spMkLst>
        </pc:spChg>
        <pc:cxnChg chg="mod">
          <ac:chgData name="飯室 達也 [Tatsuya IIMURO]" userId="e27db2ee-5337-4672-a0b8-e4adee34e9af" providerId="ADAL" clId="{2071A700-DCC9-4D09-8F75-430AD0160174}" dt="2022-04-25T03:09:51.799" v="1123" actId="1035"/>
          <ac:cxnSpMkLst>
            <pc:docMk/>
            <pc:sldMk cId="297976918" sldId="2146847927"/>
            <ac:cxnSpMk id="72" creationId="{54705A8C-5D6D-4C39-A45C-B5B3341FC776}"/>
          </ac:cxnSpMkLst>
        </pc:cxnChg>
        <pc:cxnChg chg="mod">
          <ac:chgData name="飯室 達也 [Tatsuya IIMURO]" userId="e27db2ee-5337-4672-a0b8-e4adee34e9af" providerId="ADAL" clId="{2071A700-DCC9-4D09-8F75-430AD0160174}" dt="2022-04-25T03:09:51.799" v="1123" actId="1035"/>
          <ac:cxnSpMkLst>
            <pc:docMk/>
            <pc:sldMk cId="297976918" sldId="2146847927"/>
            <ac:cxnSpMk id="88" creationId="{301E1A07-13F9-4693-8854-717AD8AFC79B}"/>
          </ac:cxnSpMkLst>
        </pc:cxnChg>
        <pc:cxnChg chg="mod">
          <ac:chgData name="飯室 達也 [Tatsuya IIMURO]" userId="e27db2ee-5337-4672-a0b8-e4adee34e9af" providerId="ADAL" clId="{2071A700-DCC9-4D09-8F75-430AD0160174}" dt="2022-04-25T03:09:51.799" v="1123" actId="1035"/>
          <ac:cxnSpMkLst>
            <pc:docMk/>
            <pc:sldMk cId="297976918" sldId="2146847927"/>
            <ac:cxnSpMk id="91" creationId="{6519F009-C63C-451D-B28E-62C5015DEB43}"/>
          </ac:cxnSpMkLst>
        </pc:cxnChg>
        <pc:cxnChg chg="mod">
          <ac:chgData name="飯室 達也 [Tatsuya IIMURO]" userId="e27db2ee-5337-4672-a0b8-e4adee34e9af" providerId="ADAL" clId="{2071A700-DCC9-4D09-8F75-430AD0160174}" dt="2022-04-25T03:09:51.799" v="1123" actId="1035"/>
          <ac:cxnSpMkLst>
            <pc:docMk/>
            <pc:sldMk cId="297976918" sldId="2146847927"/>
            <ac:cxnSpMk id="94" creationId="{BD308C7B-8E88-4097-82A4-12E303E33176}"/>
          </ac:cxnSpMkLst>
        </pc:cxnChg>
        <pc:cxnChg chg="mod">
          <ac:chgData name="飯室 達也 [Tatsuya IIMURO]" userId="e27db2ee-5337-4672-a0b8-e4adee34e9af" providerId="ADAL" clId="{2071A700-DCC9-4D09-8F75-430AD0160174}" dt="2022-04-25T03:09:51.799" v="1123" actId="1035"/>
          <ac:cxnSpMkLst>
            <pc:docMk/>
            <pc:sldMk cId="297976918" sldId="2146847927"/>
            <ac:cxnSpMk id="97" creationId="{E15A8573-7ABE-444F-9BF9-B044EA2A9537}"/>
          </ac:cxnSpMkLst>
        </pc:cxnChg>
      </pc:sldChg>
      <pc:sldChg chg="delSp add mod">
        <pc:chgData name="飯室 達也 [Tatsuya IIMURO]" userId="e27db2ee-5337-4672-a0b8-e4adee34e9af" providerId="ADAL" clId="{2071A700-DCC9-4D09-8F75-430AD0160174}" dt="2022-05-25T08:25:48.849" v="3444" actId="478"/>
        <pc:sldMkLst>
          <pc:docMk/>
          <pc:sldMk cId="3975767388" sldId="2146847928"/>
        </pc:sldMkLst>
        <pc:grpChg chg="del">
          <ac:chgData name="飯室 達也 [Tatsuya IIMURO]" userId="e27db2ee-5337-4672-a0b8-e4adee34e9af" providerId="ADAL" clId="{2071A700-DCC9-4D09-8F75-430AD0160174}" dt="2022-05-25T08:25:48.849" v="3444" actId="478"/>
          <ac:grpSpMkLst>
            <pc:docMk/>
            <pc:sldMk cId="3975767388" sldId="2146847928"/>
            <ac:grpSpMk id="19" creationId="{BCDA6985-30E4-4F56-AB3E-DB174DD41732}"/>
          </ac:grpSpMkLst>
        </pc:grpChg>
        <pc:picChg chg="del">
          <ac:chgData name="飯室 達也 [Tatsuya IIMURO]" userId="e27db2ee-5337-4672-a0b8-e4adee34e9af" providerId="ADAL" clId="{2071A700-DCC9-4D09-8F75-430AD0160174}" dt="2022-05-25T08:25:48.128" v="3443" actId="478"/>
          <ac:picMkLst>
            <pc:docMk/>
            <pc:sldMk cId="3975767388" sldId="2146847928"/>
            <ac:picMk id="18" creationId="{C68B1D8D-AFA7-4E08-BAC7-2A2F229BB2FD}"/>
          </ac:picMkLst>
        </pc:picChg>
      </pc:sldChg>
      <pc:sldChg chg="add">
        <pc:chgData name="飯室 達也 [Tatsuya IIMURO]" userId="e27db2ee-5337-4672-a0b8-e4adee34e9af" providerId="ADAL" clId="{2071A700-DCC9-4D09-8F75-430AD0160174}" dt="2022-04-21T07:29:21.682" v="1059"/>
        <pc:sldMkLst>
          <pc:docMk/>
          <pc:sldMk cId="3929084620" sldId="2146848003"/>
        </pc:sldMkLst>
      </pc:sldChg>
      <pc:sldChg chg="addSp delSp new mod modClrScheme chgLayout">
        <pc:chgData name="飯室 達也 [Tatsuya IIMURO]" userId="e27db2ee-5337-4672-a0b8-e4adee34e9af" providerId="ADAL" clId="{2071A700-DCC9-4D09-8F75-430AD0160174}" dt="2022-04-21T22:56:03.800" v="1073" actId="700"/>
        <pc:sldMkLst>
          <pc:docMk/>
          <pc:sldMk cId="736198824" sldId="2146848004"/>
        </pc:sldMkLst>
        <pc:spChg chg="del">
          <ac:chgData name="飯室 達也 [Tatsuya IIMURO]" userId="e27db2ee-5337-4672-a0b8-e4adee34e9af" providerId="ADAL" clId="{2071A700-DCC9-4D09-8F75-430AD0160174}" dt="2022-04-21T22:56:03.800" v="1073" actId="700"/>
          <ac:spMkLst>
            <pc:docMk/>
            <pc:sldMk cId="736198824" sldId="2146848004"/>
            <ac:spMk id="2" creationId="{18AAEF68-D9DB-4199-A595-B0BFA6238C50}"/>
          </ac:spMkLst>
        </pc:spChg>
        <pc:spChg chg="del">
          <ac:chgData name="飯室 達也 [Tatsuya IIMURO]" userId="e27db2ee-5337-4672-a0b8-e4adee34e9af" providerId="ADAL" clId="{2071A700-DCC9-4D09-8F75-430AD0160174}" dt="2022-04-21T22:56:03.800" v="1073" actId="700"/>
          <ac:spMkLst>
            <pc:docMk/>
            <pc:sldMk cId="736198824" sldId="2146848004"/>
            <ac:spMk id="3" creationId="{22581B59-D4B5-465C-A47A-5B6C90135980}"/>
          </ac:spMkLst>
        </pc:spChg>
        <pc:picChg chg="add">
          <ac:chgData name="飯室 達也 [Tatsuya IIMURO]" userId="e27db2ee-5337-4672-a0b8-e4adee34e9af" providerId="ADAL" clId="{2071A700-DCC9-4D09-8F75-430AD0160174}" dt="2022-04-21T22:55:54.013" v="1072" actId="22"/>
          <ac:picMkLst>
            <pc:docMk/>
            <pc:sldMk cId="736198824" sldId="2146848004"/>
            <ac:picMk id="5" creationId="{81FE805E-4C8D-48FE-B01B-6450D9D58FF9}"/>
          </ac:picMkLst>
        </pc:picChg>
      </pc:sldChg>
      <pc:sldChg chg="new del">
        <pc:chgData name="飯室 達也 [Tatsuya IIMURO]" userId="e27db2ee-5337-4672-a0b8-e4adee34e9af" providerId="ADAL" clId="{2071A700-DCC9-4D09-8F75-430AD0160174}" dt="2022-04-21T22:54:51.215" v="1066" actId="47"/>
        <pc:sldMkLst>
          <pc:docMk/>
          <pc:sldMk cId="3144976716" sldId="2146848004"/>
        </pc:sldMkLst>
      </pc:sldChg>
      <pc:sldChg chg="addSp new mod">
        <pc:chgData name="飯室 達也 [Tatsuya IIMURO]" userId="e27db2ee-5337-4672-a0b8-e4adee34e9af" providerId="ADAL" clId="{2071A700-DCC9-4D09-8F75-430AD0160174}" dt="2022-04-21T22:56:44.587" v="1075" actId="22"/>
        <pc:sldMkLst>
          <pc:docMk/>
          <pc:sldMk cId="174068327" sldId="2146848005"/>
        </pc:sldMkLst>
        <pc:picChg chg="add">
          <ac:chgData name="飯室 達也 [Tatsuya IIMURO]" userId="e27db2ee-5337-4672-a0b8-e4adee34e9af" providerId="ADAL" clId="{2071A700-DCC9-4D09-8F75-430AD0160174}" dt="2022-04-21T22:56:44.587" v="1075" actId="22"/>
          <ac:picMkLst>
            <pc:docMk/>
            <pc:sldMk cId="174068327" sldId="2146848005"/>
            <ac:picMk id="4" creationId="{D6DE6DA3-7709-4D1D-8359-09A10C712365}"/>
          </ac:picMkLst>
        </pc:picChg>
      </pc:sldChg>
      <pc:sldChg chg="addSp modSp new mod">
        <pc:chgData name="飯室 達也 [Tatsuya IIMURO]" userId="e27db2ee-5337-4672-a0b8-e4adee34e9af" providerId="ADAL" clId="{2071A700-DCC9-4D09-8F75-430AD0160174}" dt="2022-05-20T06:33:29.207" v="3442" actId="1036"/>
        <pc:sldMkLst>
          <pc:docMk/>
          <pc:sldMk cId="2833844938" sldId="2146848006"/>
        </pc:sldMkLst>
        <pc:picChg chg="add mod">
          <ac:chgData name="飯室 達也 [Tatsuya IIMURO]" userId="e27db2ee-5337-4672-a0b8-e4adee34e9af" providerId="ADAL" clId="{2071A700-DCC9-4D09-8F75-430AD0160174}" dt="2022-05-20T06:33:29.207" v="3442" actId="1036"/>
          <ac:picMkLst>
            <pc:docMk/>
            <pc:sldMk cId="2833844938" sldId="2146848006"/>
            <ac:picMk id="4" creationId="{034F4E14-0D5B-4692-8900-2E79535B38DA}"/>
          </ac:picMkLst>
        </pc:picChg>
      </pc:sldChg>
      <pc:sldChg chg="addSp new mod">
        <pc:chgData name="飯室 達也 [Tatsuya IIMURO]" userId="e27db2ee-5337-4672-a0b8-e4adee34e9af" providerId="ADAL" clId="{2071A700-DCC9-4D09-8F75-430AD0160174}" dt="2022-04-21T22:57:13.263" v="1079" actId="22"/>
        <pc:sldMkLst>
          <pc:docMk/>
          <pc:sldMk cId="2473336182" sldId="2146848007"/>
        </pc:sldMkLst>
        <pc:picChg chg="add">
          <ac:chgData name="飯室 達也 [Tatsuya IIMURO]" userId="e27db2ee-5337-4672-a0b8-e4adee34e9af" providerId="ADAL" clId="{2071A700-DCC9-4D09-8F75-430AD0160174}" dt="2022-04-21T22:57:13.263" v="1079" actId="22"/>
          <ac:picMkLst>
            <pc:docMk/>
            <pc:sldMk cId="2473336182" sldId="2146848007"/>
            <ac:picMk id="4" creationId="{D51B33BD-8184-4DBF-885A-FE1600401250}"/>
          </ac:picMkLst>
        </pc:picChg>
      </pc:sldChg>
      <pc:sldChg chg="addSp new mod">
        <pc:chgData name="飯室 達也 [Tatsuya IIMURO]" userId="e27db2ee-5337-4672-a0b8-e4adee34e9af" providerId="ADAL" clId="{2071A700-DCC9-4D09-8F75-430AD0160174}" dt="2022-04-21T22:57:29.601" v="1081" actId="22"/>
        <pc:sldMkLst>
          <pc:docMk/>
          <pc:sldMk cId="2107813365" sldId="2146848008"/>
        </pc:sldMkLst>
        <pc:picChg chg="add">
          <ac:chgData name="飯室 達也 [Tatsuya IIMURO]" userId="e27db2ee-5337-4672-a0b8-e4adee34e9af" providerId="ADAL" clId="{2071A700-DCC9-4D09-8F75-430AD0160174}" dt="2022-04-21T22:57:29.601" v="1081" actId="22"/>
          <ac:picMkLst>
            <pc:docMk/>
            <pc:sldMk cId="2107813365" sldId="2146848008"/>
            <ac:picMk id="4" creationId="{FFAB7706-2C8D-4BD1-9B8B-72D42E4891F5}"/>
          </ac:picMkLst>
        </pc:picChg>
      </pc:sldChg>
      <pc:sldChg chg="addSp new mod">
        <pc:chgData name="飯室 達也 [Tatsuya IIMURO]" userId="e27db2ee-5337-4672-a0b8-e4adee34e9af" providerId="ADAL" clId="{2071A700-DCC9-4D09-8F75-430AD0160174}" dt="2022-04-21T22:57:52.004" v="1083" actId="22"/>
        <pc:sldMkLst>
          <pc:docMk/>
          <pc:sldMk cId="1875256247" sldId="2146848009"/>
        </pc:sldMkLst>
        <pc:picChg chg="add">
          <ac:chgData name="飯室 達也 [Tatsuya IIMURO]" userId="e27db2ee-5337-4672-a0b8-e4adee34e9af" providerId="ADAL" clId="{2071A700-DCC9-4D09-8F75-430AD0160174}" dt="2022-04-21T22:57:52.004" v="1083" actId="22"/>
          <ac:picMkLst>
            <pc:docMk/>
            <pc:sldMk cId="1875256247" sldId="2146848009"/>
            <ac:picMk id="4" creationId="{DDF7FA7B-B867-4F00-80E2-38D82D106F07}"/>
          </ac:picMkLst>
        </pc:picChg>
      </pc:sldChg>
      <pc:sldChg chg="addSp new mod">
        <pc:chgData name="飯室 達也 [Tatsuya IIMURO]" userId="e27db2ee-5337-4672-a0b8-e4adee34e9af" providerId="ADAL" clId="{2071A700-DCC9-4D09-8F75-430AD0160174}" dt="2022-04-21T22:58:08.923" v="1085" actId="22"/>
        <pc:sldMkLst>
          <pc:docMk/>
          <pc:sldMk cId="1938587213" sldId="2146848010"/>
        </pc:sldMkLst>
        <pc:picChg chg="add">
          <ac:chgData name="飯室 達也 [Tatsuya IIMURO]" userId="e27db2ee-5337-4672-a0b8-e4adee34e9af" providerId="ADAL" clId="{2071A700-DCC9-4D09-8F75-430AD0160174}" dt="2022-04-21T22:58:08.923" v="1085" actId="22"/>
          <ac:picMkLst>
            <pc:docMk/>
            <pc:sldMk cId="1938587213" sldId="2146848010"/>
            <ac:picMk id="4" creationId="{F1D3B3C5-121A-410F-B9D8-2F2989609618}"/>
          </ac:picMkLst>
        </pc:picChg>
      </pc:sldChg>
      <pc:sldChg chg="addSp new mod">
        <pc:chgData name="飯室 達也 [Tatsuya IIMURO]" userId="e27db2ee-5337-4672-a0b8-e4adee34e9af" providerId="ADAL" clId="{2071A700-DCC9-4D09-8F75-430AD0160174}" dt="2022-04-21T22:58:28.663" v="1087" actId="22"/>
        <pc:sldMkLst>
          <pc:docMk/>
          <pc:sldMk cId="29630340" sldId="2146848011"/>
        </pc:sldMkLst>
        <pc:picChg chg="add">
          <ac:chgData name="飯室 達也 [Tatsuya IIMURO]" userId="e27db2ee-5337-4672-a0b8-e4adee34e9af" providerId="ADAL" clId="{2071A700-DCC9-4D09-8F75-430AD0160174}" dt="2022-04-21T22:58:28.663" v="1087" actId="22"/>
          <ac:picMkLst>
            <pc:docMk/>
            <pc:sldMk cId="29630340" sldId="2146848011"/>
            <ac:picMk id="4" creationId="{42AB0E2A-7D43-4759-B9B5-818DCA33958A}"/>
          </ac:picMkLst>
        </pc:picChg>
      </pc:sldChg>
      <pc:sldChg chg="addSp new mod">
        <pc:chgData name="飯室 達也 [Tatsuya IIMURO]" userId="e27db2ee-5337-4672-a0b8-e4adee34e9af" providerId="ADAL" clId="{2071A700-DCC9-4D09-8F75-430AD0160174}" dt="2022-04-21T22:58:47.350" v="1089" actId="22"/>
        <pc:sldMkLst>
          <pc:docMk/>
          <pc:sldMk cId="3225057491" sldId="2146848012"/>
        </pc:sldMkLst>
        <pc:picChg chg="add">
          <ac:chgData name="飯室 達也 [Tatsuya IIMURO]" userId="e27db2ee-5337-4672-a0b8-e4adee34e9af" providerId="ADAL" clId="{2071A700-DCC9-4D09-8F75-430AD0160174}" dt="2022-04-21T22:58:47.350" v="1089" actId="22"/>
          <ac:picMkLst>
            <pc:docMk/>
            <pc:sldMk cId="3225057491" sldId="2146848012"/>
            <ac:picMk id="4" creationId="{7BC2814E-76AA-4738-8579-1D60CA53080B}"/>
          </ac:picMkLst>
        </pc:picChg>
      </pc:sldChg>
      <pc:sldChg chg="addSp new mod">
        <pc:chgData name="飯室 達也 [Tatsuya IIMURO]" userId="e27db2ee-5337-4672-a0b8-e4adee34e9af" providerId="ADAL" clId="{2071A700-DCC9-4D09-8F75-430AD0160174}" dt="2022-04-21T22:59:01.087" v="1091" actId="22"/>
        <pc:sldMkLst>
          <pc:docMk/>
          <pc:sldMk cId="559432423" sldId="2146848013"/>
        </pc:sldMkLst>
        <pc:picChg chg="add">
          <ac:chgData name="飯室 達也 [Tatsuya IIMURO]" userId="e27db2ee-5337-4672-a0b8-e4adee34e9af" providerId="ADAL" clId="{2071A700-DCC9-4D09-8F75-430AD0160174}" dt="2022-04-21T22:59:01.087" v="1091" actId="22"/>
          <ac:picMkLst>
            <pc:docMk/>
            <pc:sldMk cId="559432423" sldId="2146848013"/>
            <ac:picMk id="4" creationId="{FE771DB1-02C7-4611-BF79-1F2BA2E060A0}"/>
          </ac:picMkLst>
        </pc:picChg>
      </pc:sldChg>
      <pc:sldChg chg="addSp new mod">
        <pc:chgData name="飯室 達也 [Tatsuya IIMURO]" userId="e27db2ee-5337-4672-a0b8-e4adee34e9af" providerId="ADAL" clId="{2071A700-DCC9-4D09-8F75-430AD0160174}" dt="2022-04-21T22:59:28.605" v="1093" actId="22"/>
        <pc:sldMkLst>
          <pc:docMk/>
          <pc:sldMk cId="2593795179" sldId="2146848014"/>
        </pc:sldMkLst>
        <pc:picChg chg="add">
          <ac:chgData name="飯室 達也 [Tatsuya IIMURO]" userId="e27db2ee-5337-4672-a0b8-e4adee34e9af" providerId="ADAL" clId="{2071A700-DCC9-4D09-8F75-430AD0160174}" dt="2022-04-21T22:59:28.605" v="1093" actId="22"/>
          <ac:picMkLst>
            <pc:docMk/>
            <pc:sldMk cId="2593795179" sldId="2146848014"/>
            <ac:picMk id="4" creationId="{A20E6268-E2BE-4162-A44D-D62557330BA0}"/>
          </ac:picMkLst>
        </pc:picChg>
      </pc:sldChg>
      <pc:sldChg chg="addSp new mod">
        <pc:chgData name="飯室 達也 [Tatsuya IIMURO]" userId="e27db2ee-5337-4672-a0b8-e4adee34e9af" providerId="ADAL" clId="{2071A700-DCC9-4D09-8F75-430AD0160174}" dt="2022-04-21T22:59:56.214" v="1095" actId="22"/>
        <pc:sldMkLst>
          <pc:docMk/>
          <pc:sldMk cId="1128720585" sldId="2146848015"/>
        </pc:sldMkLst>
        <pc:picChg chg="add">
          <ac:chgData name="飯室 達也 [Tatsuya IIMURO]" userId="e27db2ee-5337-4672-a0b8-e4adee34e9af" providerId="ADAL" clId="{2071A700-DCC9-4D09-8F75-430AD0160174}" dt="2022-04-21T22:59:56.214" v="1095" actId="22"/>
          <ac:picMkLst>
            <pc:docMk/>
            <pc:sldMk cId="1128720585" sldId="2146848015"/>
            <ac:picMk id="4" creationId="{4BADA0FD-A168-4DF1-8EDD-A5E89F3A6F95}"/>
          </ac:picMkLst>
        </pc:picChg>
      </pc:sldChg>
      <pc:sldChg chg="addSp new mod">
        <pc:chgData name="飯室 達也 [Tatsuya IIMURO]" userId="e27db2ee-5337-4672-a0b8-e4adee34e9af" providerId="ADAL" clId="{2071A700-DCC9-4D09-8F75-430AD0160174}" dt="2022-04-21T23:00:12.478" v="1097" actId="22"/>
        <pc:sldMkLst>
          <pc:docMk/>
          <pc:sldMk cId="3048363311" sldId="2146848016"/>
        </pc:sldMkLst>
        <pc:picChg chg="add">
          <ac:chgData name="飯室 達也 [Tatsuya IIMURO]" userId="e27db2ee-5337-4672-a0b8-e4adee34e9af" providerId="ADAL" clId="{2071A700-DCC9-4D09-8F75-430AD0160174}" dt="2022-04-21T23:00:12.478" v="1097" actId="22"/>
          <ac:picMkLst>
            <pc:docMk/>
            <pc:sldMk cId="3048363311" sldId="2146848016"/>
            <ac:picMk id="4" creationId="{DC2E2018-95CD-4D79-8FB8-525E546FDCA1}"/>
          </ac:picMkLst>
        </pc:picChg>
      </pc:sldChg>
      <pc:sldChg chg="addSp new mod">
        <pc:chgData name="飯室 達也 [Tatsuya IIMURO]" userId="e27db2ee-5337-4672-a0b8-e4adee34e9af" providerId="ADAL" clId="{2071A700-DCC9-4D09-8F75-430AD0160174}" dt="2022-04-21T23:00:35.260" v="1099" actId="22"/>
        <pc:sldMkLst>
          <pc:docMk/>
          <pc:sldMk cId="1424931972" sldId="2146848017"/>
        </pc:sldMkLst>
        <pc:picChg chg="add">
          <ac:chgData name="飯室 達也 [Tatsuya IIMURO]" userId="e27db2ee-5337-4672-a0b8-e4adee34e9af" providerId="ADAL" clId="{2071A700-DCC9-4D09-8F75-430AD0160174}" dt="2022-04-21T23:00:35.260" v="1099" actId="22"/>
          <ac:picMkLst>
            <pc:docMk/>
            <pc:sldMk cId="1424931972" sldId="2146848017"/>
            <ac:picMk id="4" creationId="{FB050FED-60BA-4902-9FF8-D022C557A83F}"/>
          </ac:picMkLst>
        </pc:picChg>
      </pc:sldChg>
      <pc:sldChg chg="addSp new mod">
        <pc:chgData name="飯室 達也 [Tatsuya IIMURO]" userId="e27db2ee-5337-4672-a0b8-e4adee34e9af" providerId="ADAL" clId="{2071A700-DCC9-4D09-8F75-430AD0160174}" dt="2022-04-21T23:00:55.457" v="1101" actId="22"/>
        <pc:sldMkLst>
          <pc:docMk/>
          <pc:sldMk cId="4119659311" sldId="2146848018"/>
        </pc:sldMkLst>
        <pc:picChg chg="add">
          <ac:chgData name="飯室 達也 [Tatsuya IIMURO]" userId="e27db2ee-5337-4672-a0b8-e4adee34e9af" providerId="ADAL" clId="{2071A700-DCC9-4D09-8F75-430AD0160174}" dt="2022-04-21T23:00:55.457" v="1101" actId="22"/>
          <ac:picMkLst>
            <pc:docMk/>
            <pc:sldMk cId="4119659311" sldId="2146848018"/>
            <ac:picMk id="4" creationId="{2DBA83DC-C038-4A3D-825D-03ED75B09E6D}"/>
          </ac:picMkLst>
        </pc:picChg>
      </pc:sldChg>
      <pc:sldChg chg="addSp new mod">
        <pc:chgData name="飯室 達也 [Tatsuya IIMURO]" userId="e27db2ee-5337-4672-a0b8-e4adee34e9af" providerId="ADAL" clId="{2071A700-DCC9-4D09-8F75-430AD0160174}" dt="2022-04-21T23:01:17.295" v="1103" actId="22"/>
        <pc:sldMkLst>
          <pc:docMk/>
          <pc:sldMk cId="583760776" sldId="2146848019"/>
        </pc:sldMkLst>
        <pc:picChg chg="add">
          <ac:chgData name="飯室 達也 [Tatsuya IIMURO]" userId="e27db2ee-5337-4672-a0b8-e4adee34e9af" providerId="ADAL" clId="{2071A700-DCC9-4D09-8F75-430AD0160174}" dt="2022-04-21T23:01:17.295" v="1103" actId="22"/>
          <ac:picMkLst>
            <pc:docMk/>
            <pc:sldMk cId="583760776" sldId="2146848019"/>
            <ac:picMk id="4" creationId="{9BC8F3FE-731B-47A9-BB63-E3A2326EFA33}"/>
          </ac:picMkLst>
        </pc:picChg>
      </pc:sldChg>
      <pc:sldChg chg="addSp new mod">
        <pc:chgData name="飯室 達也 [Tatsuya IIMURO]" userId="e27db2ee-5337-4672-a0b8-e4adee34e9af" providerId="ADAL" clId="{2071A700-DCC9-4D09-8F75-430AD0160174}" dt="2022-04-21T23:01:36.328" v="1105" actId="22"/>
        <pc:sldMkLst>
          <pc:docMk/>
          <pc:sldMk cId="3456029674" sldId="2146848020"/>
        </pc:sldMkLst>
        <pc:picChg chg="add">
          <ac:chgData name="飯室 達也 [Tatsuya IIMURO]" userId="e27db2ee-5337-4672-a0b8-e4adee34e9af" providerId="ADAL" clId="{2071A700-DCC9-4D09-8F75-430AD0160174}" dt="2022-04-21T23:01:36.328" v="1105" actId="22"/>
          <ac:picMkLst>
            <pc:docMk/>
            <pc:sldMk cId="3456029674" sldId="2146848020"/>
            <ac:picMk id="4" creationId="{DECE1503-5195-4D7B-9B52-BD3088608ED7}"/>
          </ac:picMkLst>
        </pc:picChg>
      </pc:sldChg>
      <pc:sldChg chg="addSp new mod">
        <pc:chgData name="飯室 達也 [Tatsuya IIMURO]" userId="e27db2ee-5337-4672-a0b8-e4adee34e9af" providerId="ADAL" clId="{2071A700-DCC9-4D09-8F75-430AD0160174}" dt="2022-04-21T23:01:53.641" v="1107" actId="22"/>
        <pc:sldMkLst>
          <pc:docMk/>
          <pc:sldMk cId="2610553800" sldId="2146848021"/>
        </pc:sldMkLst>
        <pc:picChg chg="add">
          <ac:chgData name="飯室 達也 [Tatsuya IIMURO]" userId="e27db2ee-5337-4672-a0b8-e4adee34e9af" providerId="ADAL" clId="{2071A700-DCC9-4D09-8F75-430AD0160174}" dt="2022-04-21T23:01:53.641" v="1107" actId="22"/>
          <ac:picMkLst>
            <pc:docMk/>
            <pc:sldMk cId="2610553800" sldId="2146848021"/>
            <ac:picMk id="4" creationId="{298F39B8-DFC1-4FEB-8F47-B8864F359251}"/>
          </ac:picMkLst>
        </pc:picChg>
      </pc:sldChg>
      <pc:sldChg chg="addSp new mod">
        <pc:chgData name="飯室 達也 [Tatsuya IIMURO]" userId="e27db2ee-5337-4672-a0b8-e4adee34e9af" providerId="ADAL" clId="{2071A700-DCC9-4D09-8F75-430AD0160174}" dt="2022-04-21T23:02:19.757" v="1109" actId="22"/>
        <pc:sldMkLst>
          <pc:docMk/>
          <pc:sldMk cId="3109785202" sldId="2146848022"/>
        </pc:sldMkLst>
        <pc:picChg chg="add">
          <ac:chgData name="飯室 達也 [Tatsuya IIMURO]" userId="e27db2ee-5337-4672-a0b8-e4adee34e9af" providerId="ADAL" clId="{2071A700-DCC9-4D09-8F75-430AD0160174}" dt="2022-04-21T23:02:19.757" v="1109" actId="22"/>
          <ac:picMkLst>
            <pc:docMk/>
            <pc:sldMk cId="3109785202" sldId="2146848022"/>
            <ac:picMk id="4" creationId="{C6BD837B-6539-4A8A-85D3-806BE33DD884}"/>
          </ac:picMkLst>
        </pc:picChg>
      </pc:sldChg>
      <pc:sldChg chg="addSp new mod">
        <pc:chgData name="飯室 達也 [Tatsuya IIMURO]" userId="e27db2ee-5337-4672-a0b8-e4adee34e9af" providerId="ADAL" clId="{2071A700-DCC9-4D09-8F75-430AD0160174}" dt="2022-04-21T23:02:41.214" v="1111" actId="22"/>
        <pc:sldMkLst>
          <pc:docMk/>
          <pc:sldMk cId="4069386786" sldId="2146848023"/>
        </pc:sldMkLst>
        <pc:picChg chg="add">
          <ac:chgData name="飯室 達也 [Tatsuya IIMURO]" userId="e27db2ee-5337-4672-a0b8-e4adee34e9af" providerId="ADAL" clId="{2071A700-DCC9-4D09-8F75-430AD0160174}" dt="2022-04-21T23:02:41.214" v="1111" actId="22"/>
          <ac:picMkLst>
            <pc:docMk/>
            <pc:sldMk cId="4069386786" sldId="2146848023"/>
            <ac:picMk id="4" creationId="{CA35E389-D533-46B2-A228-53C4C6AD5DDF}"/>
          </ac:picMkLst>
        </pc:picChg>
      </pc:sldChg>
      <pc:sldChg chg="addSp new mod">
        <pc:chgData name="飯室 達也 [Tatsuya IIMURO]" userId="e27db2ee-5337-4672-a0b8-e4adee34e9af" providerId="ADAL" clId="{2071A700-DCC9-4D09-8F75-430AD0160174}" dt="2022-04-21T23:02:58.249" v="1113" actId="22"/>
        <pc:sldMkLst>
          <pc:docMk/>
          <pc:sldMk cId="962276368" sldId="2146848024"/>
        </pc:sldMkLst>
        <pc:picChg chg="add">
          <ac:chgData name="飯室 達也 [Tatsuya IIMURO]" userId="e27db2ee-5337-4672-a0b8-e4adee34e9af" providerId="ADAL" clId="{2071A700-DCC9-4D09-8F75-430AD0160174}" dt="2022-04-21T23:02:58.249" v="1113" actId="22"/>
          <ac:picMkLst>
            <pc:docMk/>
            <pc:sldMk cId="962276368" sldId="2146848024"/>
            <ac:picMk id="4" creationId="{EF5534EF-2B77-4B00-AF78-B65FFAF6D364}"/>
          </ac:picMkLst>
        </pc:picChg>
      </pc:sldChg>
      <pc:sldChg chg="addSp new mod">
        <pc:chgData name="飯室 達也 [Tatsuya IIMURO]" userId="e27db2ee-5337-4672-a0b8-e4adee34e9af" providerId="ADAL" clId="{2071A700-DCC9-4D09-8F75-430AD0160174}" dt="2022-04-21T23:03:18.612" v="1115" actId="22"/>
        <pc:sldMkLst>
          <pc:docMk/>
          <pc:sldMk cId="2777754141" sldId="2146848025"/>
        </pc:sldMkLst>
        <pc:picChg chg="add">
          <ac:chgData name="飯室 達也 [Tatsuya IIMURO]" userId="e27db2ee-5337-4672-a0b8-e4adee34e9af" providerId="ADAL" clId="{2071A700-DCC9-4D09-8F75-430AD0160174}" dt="2022-04-21T23:03:18.612" v="1115" actId="22"/>
          <ac:picMkLst>
            <pc:docMk/>
            <pc:sldMk cId="2777754141" sldId="2146848025"/>
            <ac:picMk id="4" creationId="{DEAC5D37-6FC1-4493-8AD3-516D7859E127}"/>
          </ac:picMkLst>
        </pc:picChg>
      </pc:sldChg>
      <pc:sldChg chg="addSp new mod">
        <pc:chgData name="飯室 達也 [Tatsuya IIMURO]" userId="e27db2ee-5337-4672-a0b8-e4adee34e9af" providerId="ADAL" clId="{2071A700-DCC9-4D09-8F75-430AD0160174}" dt="2022-04-21T23:03:30.587" v="1117" actId="22"/>
        <pc:sldMkLst>
          <pc:docMk/>
          <pc:sldMk cId="153021209" sldId="2146848026"/>
        </pc:sldMkLst>
        <pc:picChg chg="add">
          <ac:chgData name="飯室 達也 [Tatsuya IIMURO]" userId="e27db2ee-5337-4672-a0b8-e4adee34e9af" providerId="ADAL" clId="{2071A700-DCC9-4D09-8F75-430AD0160174}" dt="2022-04-21T23:03:30.587" v="1117" actId="22"/>
          <ac:picMkLst>
            <pc:docMk/>
            <pc:sldMk cId="153021209" sldId="2146848026"/>
            <ac:picMk id="4" creationId="{C14CDD67-0E38-4677-B5D4-A7B482EFA6FA}"/>
          </ac:picMkLst>
        </pc:picChg>
      </pc:sldChg>
      <pc:sldChg chg="addSp delSp modSp add mod">
        <pc:chgData name="飯室 達也 [Tatsuya IIMURO]" userId="e27db2ee-5337-4672-a0b8-e4adee34e9af" providerId="ADAL" clId="{2071A700-DCC9-4D09-8F75-430AD0160174}" dt="2022-05-18T03:44:10.032" v="3439" actId="20577"/>
        <pc:sldMkLst>
          <pc:docMk/>
          <pc:sldMk cId="4204678446" sldId="2146848027"/>
        </pc:sldMkLst>
        <pc:spChg chg="mod">
          <ac:chgData name="飯室 達也 [Tatsuya IIMURO]" userId="e27db2ee-5337-4672-a0b8-e4adee34e9af" providerId="ADAL" clId="{2071A700-DCC9-4D09-8F75-430AD0160174}" dt="2022-05-13T04:47:48.195" v="2696" actId="1076"/>
          <ac:spMkLst>
            <pc:docMk/>
            <pc:sldMk cId="4204678446" sldId="2146848027"/>
            <ac:spMk id="18" creationId="{3F2AE89E-A5CA-4AFF-8260-6858E5298399}"/>
          </ac:spMkLst>
        </pc:spChg>
        <pc:spChg chg="mod">
          <ac:chgData name="飯室 達也 [Tatsuya IIMURO]" userId="e27db2ee-5337-4672-a0b8-e4adee34e9af" providerId="ADAL" clId="{2071A700-DCC9-4D09-8F75-430AD0160174}" dt="2022-05-13T04:47:41.351" v="2695" actId="1076"/>
          <ac:spMkLst>
            <pc:docMk/>
            <pc:sldMk cId="4204678446" sldId="2146848027"/>
            <ac:spMk id="19" creationId="{E8CFCC1D-4F1A-4FBA-A1AE-A165EDF5BF0A}"/>
          </ac:spMkLst>
        </pc:spChg>
        <pc:spChg chg="mod">
          <ac:chgData name="飯室 達也 [Tatsuya IIMURO]" userId="e27db2ee-5337-4672-a0b8-e4adee34e9af" providerId="ADAL" clId="{2071A700-DCC9-4D09-8F75-430AD0160174}" dt="2022-05-13T04:48:42.453" v="2755" actId="207"/>
          <ac:spMkLst>
            <pc:docMk/>
            <pc:sldMk cId="4204678446" sldId="2146848027"/>
            <ac:spMk id="20" creationId="{4D788B26-1634-4F8D-9CB1-EA9E9AD8DE3C}"/>
          </ac:spMkLst>
        </pc:spChg>
        <pc:spChg chg="mod">
          <ac:chgData name="飯室 達也 [Tatsuya IIMURO]" userId="e27db2ee-5337-4672-a0b8-e4adee34e9af" providerId="ADAL" clId="{2071A700-DCC9-4D09-8F75-430AD0160174}" dt="2022-05-13T04:48:42.453" v="2755" actId="207"/>
          <ac:spMkLst>
            <pc:docMk/>
            <pc:sldMk cId="4204678446" sldId="2146848027"/>
            <ac:spMk id="24" creationId="{1B7B5BDF-9A29-4A92-A99A-91FB7B62F6A2}"/>
          </ac:spMkLst>
        </pc:spChg>
        <pc:spChg chg="mod">
          <ac:chgData name="飯室 達也 [Tatsuya IIMURO]" userId="e27db2ee-5337-4672-a0b8-e4adee34e9af" providerId="ADAL" clId="{2071A700-DCC9-4D09-8F75-430AD0160174}" dt="2022-05-13T04:48:42.453" v="2755" actId="207"/>
          <ac:spMkLst>
            <pc:docMk/>
            <pc:sldMk cId="4204678446" sldId="2146848027"/>
            <ac:spMk id="25" creationId="{8E7D27BA-7942-40B7-8D2C-CBF506D8ABFF}"/>
          </ac:spMkLst>
        </pc:spChg>
        <pc:spChg chg="mod">
          <ac:chgData name="飯室 達也 [Tatsuya IIMURO]" userId="e27db2ee-5337-4672-a0b8-e4adee34e9af" providerId="ADAL" clId="{2071A700-DCC9-4D09-8F75-430AD0160174}" dt="2022-05-18T03:43:59.627" v="3423" actId="1076"/>
          <ac:spMkLst>
            <pc:docMk/>
            <pc:sldMk cId="4204678446" sldId="2146848027"/>
            <ac:spMk id="30" creationId="{FB598B8B-8EF6-4C29-9B28-E913773B19E1}"/>
          </ac:spMkLst>
        </pc:spChg>
        <pc:spChg chg="add mod">
          <ac:chgData name="飯室 達也 [Tatsuya IIMURO]" userId="e27db2ee-5337-4672-a0b8-e4adee34e9af" providerId="ADAL" clId="{2071A700-DCC9-4D09-8F75-430AD0160174}" dt="2022-05-13T04:48:26.834" v="2750" actId="404"/>
          <ac:spMkLst>
            <pc:docMk/>
            <pc:sldMk cId="4204678446" sldId="2146848027"/>
            <ac:spMk id="55" creationId="{34CD656B-EB00-BD00-9D53-2921B90773AC}"/>
          </ac:spMkLst>
        </pc:spChg>
        <pc:spChg chg="add del mod">
          <ac:chgData name="飯室 達也 [Tatsuya IIMURO]" userId="e27db2ee-5337-4672-a0b8-e4adee34e9af" providerId="ADAL" clId="{2071A700-DCC9-4D09-8F75-430AD0160174}" dt="2022-05-13T04:48:17.394" v="2742" actId="478"/>
          <ac:spMkLst>
            <pc:docMk/>
            <pc:sldMk cId="4204678446" sldId="2146848027"/>
            <ac:spMk id="56" creationId="{98315457-D100-BD34-6BDC-C577E1002F78}"/>
          </ac:spMkLst>
        </pc:spChg>
        <pc:spChg chg="add mod">
          <ac:chgData name="飯室 達也 [Tatsuya IIMURO]" userId="e27db2ee-5337-4672-a0b8-e4adee34e9af" providerId="ADAL" clId="{2071A700-DCC9-4D09-8F75-430AD0160174}" dt="2022-05-18T03:44:10.032" v="3439" actId="20577"/>
          <ac:spMkLst>
            <pc:docMk/>
            <pc:sldMk cId="4204678446" sldId="2146848027"/>
            <ac:spMk id="59" creationId="{789CB131-DB09-D13F-6A67-EA889B469C6B}"/>
          </ac:spMkLst>
        </pc:spChg>
        <pc:cxnChg chg="mod">
          <ac:chgData name="飯室 達也 [Tatsuya IIMURO]" userId="e27db2ee-5337-4672-a0b8-e4adee34e9af" providerId="ADAL" clId="{2071A700-DCC9-4D09-8F75-430AD0160174}" dt="2022-05-13T04:47:48.195" v="2696" actId="1076"/>
          <ac:cxnSpMkLst>
            <pc:docMk/>
            <pc:sldMk cId="4204678446" sldId="2146848027"/>
            <ac:cxnSpMk id="57" creationId="{D14DF301-1097-4803-B613-9C67FD576F34}"/>
          </ac:cxnSpMkLst>
        </pc:cxnChg>
        <pc:cxnChg chg="add mod">
          <ac:chgData name="飯室 達也 [Tatsuya IIMURO]" userId="e27db2ee-5337-4672-a0b8-e4adee34e9af" providerId="ADAL" clId="{2071A700-DCC9-4D09-8F75-430AD0160174}" dt="2022-05-13T04:48:36.390" v="2754" actId="14100"/>
          <ac:cxnSpMkLst>
            <pc:docMk/>
            <pc:sldMk cId="4204678446" sldId="2146848027"/>
            <ac:cxnSpMk id="58" creationId="{57D3BDE4-BABF-B783-6685-54E49BFB3F05}"/>
          </ac:cxnSpMkLst>
        </pc:cxnChg>
        <pc:cxnChg chg="mod">
          <ac:chgData name="飯室 達也 [Tatsuya IIMURO]" userId="e27db2ee-5337-4672-a0b8-e4adee34e9af" providerId="ADAL" clId="{2071A700-DCC9-4D09-8F75-430AD0160174}" dt="2022-05-13T04:47:41.351" v="2695" actId="1076"/>
          <ac:cxnSpMkLst>
            <pc:docMk/>
            <pc:sldMk cId="4204678446" sldId="2146848027"/>
            <ac:cxnSpMk id="60" creationId="{7BEA062D-C77F-4DC5-8E8C-B1B1C0FBF244}"/>
          </ac:cxnSpMkLst>
        </pc:cxnChg>
        <pc:cxnChg chg="mod">
          <ac:chgData name="飯室 達也 [Tatsuya IIMURO]" userId="e27db2ee-5337-4672-a0b8-e4adee34e9af" providerId="ADAL" clId="{2071A700-DCC9-4D09-8F75-430AD0160174}" dt="2022-05-18T03:43:59.627" v="3423" actId="1076"/>
          <ac:cxnSpMkLst>
            <pc:docMk/>
            <pc:sldMk cId="4204678446" sldId="2146848027"/>
            <ac:cxnSpMk id="108" creationId="{4BB5A8CF-6DB2-4127-ADA4-E1EB0068DF47}"/>
          </ac:cxnSpMkLst>
        </pc:cxnChg>
      </pc:sldChg>
      <pc:sldChg chg="add">
        <pc:chgData name="飯室 達也 [Tatsuya IIMURO]" userId="e27db2ee-5337-4672-a0b8-e4adee34e9af" providerId="ADAL" clId="{2071A700-DCC9-4D09-8F75-430AD0160174}" dt="2022-04-25T07:34:50.692" v="1124"/>
        <pc:sldMkLst>
          <pc:docMk/>
          <pc:sldMk cId="3154484312" sldId="2146848028"/>
        </pc:sldMkLst>
      </pc:sldChg>
      <pc:sldChg chg="addSp delSp modSp new mod modClrScheme chgLayout">
        <pc:chgData name="飯室 達也 [Tatsuya IIMURO]" userId="e27db2ee-5337-4672-a0b8-e4adee34e9af" providerId="ADAL" clId="{2071A700-DCC9-4D09-8F75-430AD0160174}" dt="2022-05-13T06:36:02.868" v="3421" actId="2085"/>
        <pc:sldMkLst>
          <pc:docMk/>
          <pc:sldMk cId="887645319" sldId="2146848029"/>
        </pc:sldMkLst>
        <pc:spChg chg="del mod ord">
          <ac:chgData name="飯室 達也 [Tatsuya IIMURO]" userId="e27db2ee-5337-4672-a0b8-e4adee34e9af" providerId="ADAL" clId="{2071A700-DCC9-4D09-8F75-430AD0160174}" dt="2022-05-13T03:27:11.407" v="1130" actId="700"/>
          <ac:spMkLst>
            <pc:docMk/>
            <pc:sldMk cId="887645319" sldId="2146848029"/>
            <ac:spMk id="2" creationId="{89275E1F-8432-BD20-14B6-3076E22E3B69}"/>
          </ac:spMkLst>
        </pc:spChg>
        <pc:spChg chg="del">
          <ac:chgData name="飯室 達也 [Tatsuya IIMURO]" userId="e27db2ee-5337-4672-a0b8-e4adee34e9af" providerId="ADAL" clId="{2071A700-DCC9-4D09-8F75-430AD0160174}" dt="2022-05-13T03:27:11.407" v="1130" actId="700"/>
          <ac:spMkLst>
            <pc:docMk/>
            <pc:sldMk cId="887645319" sldId="2146848029"/>
            <ac:spMk id="3" creationId="{8F39C324-4E20-856B-5A7E-89D0BD9C2616}"/>
          </ac:spMkLst>
        </pc:spChg>
        <pc:spChg chg="add del mod">
          <ac:chgData name="飯室 達也 [Tatsuya IIMURO]" userId="e27db2ee-5337-4672-a0b8-e4adee34e9af" providerId="ADAL" clId="{2071A700-DCC9-4D09-8F75-430AD0160174}" dt="2022-05-13T03:35:33.625" v="1501" actId="478"/>
          <ac:spMkLst>
            <pc:docMk/>
            <pc:sldMk cId="887645319" sldId="2146848029"/>
            <ac:spMk id="5" creationId="{B559CC28-872A-C539-2F3B-D65FFECD06D4}"/>
          </ac:spMkLst>
        </pc:spChg>
        <pc:spChg chg="add del mod ord">
          <ac:chgData name="飯室 達也 [Tatsuya IIMURO]" userId="e27db2ee-5337-4672-a0b8-e4adee34e9af" providerId="ADAL" clId="{2071A700-DCC9-4D09-8F75-430AD0160174}" dt="2022-05-13T03:29:03.893" v="1132" actId="478"/>
          <ac:spMkLst>
            <pc:docMk/>
            <pc:sldMk cId="887645319" sldId="2146848029"/>
            <ac:spMk id="6" creationId="{F3AE6EA0-6381-A945-5D3A-77176CB5BA23}"/>
          </ac:spMkLst>
        </pc:spChg>
        <pc:spChg chg="add del mod ord">
          <ac:chgData name="飯室 達也 [Tatsuya IIMURO]" userId="e27db2ee-5337-4672-a0b8-e4adee34e9af" providerId="ADAL" clId="{2071A700-DCC9-4D09-8F75-430AD0160174}" dt="2022-05-13T03:29:20.521" v="1199" actId="478"/>
          <ac:spMkLst>
            <pc:docMk/>
            <pc:sldMk cId="887645319" sldId="2146848029"/>
            <ac:spMk id="7" creationId="{04B32564-7FA1-B971-EE93-C5DEB8C97D2D}"/>
          </ac:spMkLst>
        </pc:spChg>
        <pc:spChg chg="add mod">
          <ac:chgData name="飯室 達也 [Tatsuya IIMURO]" userId="e27db2ee-5337-4672-a0b8-e4adee34e9af" providerId="ADAL" clId="{2071A700-DCC9-4D09-8F75-430AD0160174}" dt="2022-05-13T03:29:17.667" v="1198" actId="20577"/>
          <ac:spMkLst>
            <pc:docMk/>
            <pc:sldMk cId="887645319" sldId="2146848029"/>
            <ac:spMk id="8" creationId="{FF556C72-417F-88CE-9508-C9C34BBD1416}"/>
          </ac:spMkLst>
        </pc:spChg>
        <pc:spChg chg="add mod">
          <ac:chgData name="飯室 達也 [Tatsuya IIMURO]" userId="e27db2ee-5337-4672-a0b8-e4adee34e9af" providerId="ADAL" clId="{2071A700-DCC9-4D09-8F75-430AD0160174}" dt="2022-05-13T04:58:45.383" v="3418" actId="20577"/>
          <ac:spMkLst>
            <pc:docMk/>
            <pc:sldMk cId="887645319" sldId="2146848029"/>
            <ac:spMk id="9" creationId="{4F7E2AAF-A745-597A-62C1-13AE05146209}"/>
          </ac:spMkLst>
        </pc:spChg>
        <pc:spChg chg="add del mod">
          <ac:chgData name="飯室 達也 [Tatsuya IIMURO]" userId="e27db2ee-5337-4672-a0b8-e4adee34e9af" providerId="ADAL" clId="{2071A700-DCC9-4D09-8F75-430AD0160174}" dt="2022-05-13T03:31:32.183" v="1391" actId="478"/>
          <ac:spMkLst>
            <pc:docMk/>
            <pc:sldMk cId="887645319" sldId="2146848029"/>
            <ac:spMk id="10" creationId="{193D8404-399C-7642-C4AF-B05C123D78D8}"/>
          </ac:spMkLst>
        </pc:spChg>
        <pc:spChg chg="add del mod">
          <ac:chgData name="飯室 達也 [Tatsuya IIMURO]" userId="e27db2ee-5337-4672-a0b8-e4adee34e9af" providerId="ADAL" clId="{2071A700-DCC9-4D09-8F75-430AD0160174}" dt="2022-05-13T04:42:10.636" v="2407" actId="478"/>
          <ac:spMkLst>
            <pc:docMk/>
            <pc:sldMk cId="887645319" sldId="2146848029"/>
            <ac:spMk id="11" creationId="{1F86B8D0-BB5E-1FAA-0C26-9DB6A7AC5E13}"/>
          </ac:spMkLst>
        </pc:spChg>
        <pc:spChg chg="add del mod">
          <ac:chgData name="飯室 達也 [Tatsuya IIMURO]" userId="e27db2ee-5337-4672-a0b8-e4adee34e9af" providerId="ADAL" clId="{2071A700-DCC9-4D09-8F75-430AD0160174}" dt="2022-05-13T03:32:08.500" v="1402"/>
          <ac:spMkLst>
            <pc:docMk/>
            <pc:sldMk cId="887645319" sldId="2146848029"/>
            <ac:spMk id="12" creationId="{67B200A0-4B63-F47C-B98A-CDC57A7D6971}"/>
          </ac:spMkLst>
        </pc:spChg>
        <pc:spChg chg="add del mod">
          <ac:chgData name="飯室 達也 [Tatsuya IIMURO]" userId="e27db2ee-5337-4672-a0b8-e4adee34e9af" providerId="ADAL" clId="{2071A700-DCC9-4D09-8F75-430AD0160174}" dt="2022-05-13T03:32:16.074" v="1404" actId="478"/>
          <ac:spMkLst>
            <pc:docMk/>
            <pc:sldMk cId="887645319" sldId="2146848029"/>
            <ac:spMk id="13" creationId="{C6397659-6C59-5A46-591A-4C6D67604EE4}"/>
          </ac:spMkLst>
        </pc:spChg>
        <pc:spChg chg="add del mod">
          <ac:chgData name="飯室 達也 [Tatsuya IIMURO]" userId="e27db2ee-5337-4672-a0b8-e4adee34e9af" providerId="ADAL" clId="{2071A700-DCC9-4D09-8F75-430AD0160174}" dt="2022-05-13T04:42:12.271" v="2408" actId="478"/>
          <ac:spMkLst>
            <pc:docMk/>
            <pc:sldMk cId="887645319" sldId="2146848029"/>
            <ac:spMk id="14" creationId="{9243246F-832B-E367-CE74-6819D70D7E90}"/>
          </ac:spMkLst>
        </pc:spChg>
        <pc:spChg chg="add del mod">
          <ac:chgData name="飯室 達也 [Tatsuya IIMURO]" userId="e27db2ee-5337-4672-a0b8-e4adee34e9af" providerId="ADAL" clId="{2071A700-DCC9-4D09-8F75-430AD0160174}" dt="2022-05-13T04:42:13.207" v="2409" actId="478"/>
          <ac:spMkLst>
            <pc:docMk/>
            <pc:sldMk cId="887645319" sldId="2146848029"/>
            <ac:spMk id="15" creationId="{D0FDD849-02E1-B50E-DF6A-9AA19917DE6D}"/>
          </ac:spMkLst>
        </pc:spChg>
        <pc:spChg chg="add del mod">
          <ac:chgData name="飯室 達也 [Tatsuya IIMURO]" userId="e27db2ee-5337-4672-a0b8-e4adee34e9af" providerId="ADAL" clId="{2071A700-DCC9-4D09-8F75-430AD0160174}" dt="2022-05-13T04:56:33.864" v="3378" actId="478"/>
          <ac:spMkLst>
            <pc:docMk/>
            <pc:sldMk cId="887645319" sldId="2146848029"/>
            <ac:spMk id="17" creationId="{AF054E13-F878-BAAC-1D53-33BBEBA3AE71}"/>
          </ac:spMkLst>
        </pc:spChg>
        <pc:spChg chg="add mod">
          <ac:chgData name="飯室 達也 [Tatsuya IIMURO]" userId="e27db2ee-5337-4672-a0b8-e4adee34e9af" providerId="ADAL" clId="{2071A700-DCC9-4D09-8F75-430AD0160174}" dt="2022-05-13T04:58:31.180" v="3407" actId="113"/>
          <ac:spMkLst>
            <pc:docMk/>
            <pc:sldMk cId="887645319" sldId="2146848029"/>
            <ac:spMk id="19" creationId="{A0A5E81D-BE6D-03E5-8385-BEF003FCCE72}"/>
          </ac:spMkLst>
        </pc:spChg>
        <pc:spChg chg="add del mod">
          <ac:chgData name="飯室 達也 [Tatsuya IIMURO]" userId="e27db2ee-5337-4672-a0b8-e4adee34e9af" providerId="ADAL" clId="{2071A700-DCC9-4D09-8F75-430AD0160174}" dt="2022-05-13T03:47:06.172" v="1799" actId="478"/>
          <ac:spMkLst>
            <pc:docMk/>
            <pc:sldMk cId="887645319" sldId="2146848029"/>
            <ac:spMk id="21" creationId="{F4937009-3D28-63E9-BA3A-C0908E0EA879}"/>
          </ac:spMkLst>
        </pc:spChg>
        <pc:spChg chg="add del mod">
          <ac:chgData name="飯室 達也 [Tatsuya IIMURO]" userId="e27db2ee-5337-4672-a0b8-e4adee34e9af" providerId="ADAL" clId="{2071A700-DCC9-4D09-8F75-430AD0160174}" dt="2022-05-13T04:55:58.901" v="3332" actId="478"/>
          <ac:spMkLst>
            <pc:docMk/>
            <pc:sldMk cId="887645319" sldId="2146848029"/>
            <ac:spMk id="23" creationId="{8174BE2D-13C0-069D-6E96-A91F10DA8B3A}"/>
          </ac:spMkLst>
        </pc:spChg>
        <pc:spChg chg="add del mod">
          <ac:chgData name="飯室 達也 [Tatsuya IIMURO]" userId="e27db2ee-5337-4672-a0b8-e4adee34e9af" providerId="ADAL" clId="{2071A700-DCC9-4D09-8F75-430AD0160174}" dt="2022-05-13T04:53:38.042" v="3066" actId="478"/>
          <ac:spMkLst>
            <pc:docMk/>
            <pc:sldMk cId="887645319" sldId="2146848029"/>
            <ac:spMk id="25" creationId="{CC87733E-A9E0-8949-500C-2B8EFC90DE67}"/>
          </ac:spMkLst>
        </pc:spChg>
        <pc:spChg chg="add del mod">
          <ac:chgData name="飯室 達也 [Tatsuya IIMURO]" userId="e27db2ee-5337-4672-a0b8-e4adee34e9af" providerId="ADAL" clId="{2071A700-DCC9-4D09-8F75-430AD0160174}" dt="2022-05-13T03:47:47.644" v="1835"/>
          <ac:spMkLst>
            <pc:docMk/>
            <pc:sldMk cId="887645319" sldId="2146848029"/>
            <ac:spMk id="27" creationId="{3512A9CE-BEAE-9E97-2121-ED0E5B2C8F40}"/>
          </ac:spMkLst>
        </pc:spChg>
        <pc:spChg chg="add del mod">
          <ac:chgData name="飯室 達也 [Tatsuya IIMURO]" userId="e27db2ee-5337-4672-a0b8-e4adee34e9af" providerId="ADAL" clId="{2071A700-DCC9-4D09-8F75-430AD0160174}" dt="2022-05-13T04:56:29.100" v="3374" actId="478"/>
          <ac:spMkLst>
            <pc:docMk/>
            <pc:sldMk cId="887645319" sldId="2146848029"/>
            <ac:spMk id="29" creationId="{829FF100-BA68-5149-8C69-84F0DDAABBA5}"/>
          </ac:spMkLst>
        </pc:spChg>
        <pc:spChg chg="add del mod">
          <ac:chgData name="飯室 達也 [Tatsuya IIMURO]" userId="e27db2ee-5337-4672-a0b8-e4adee34e9af" providerId="ADAL" clId="{2071A700-DCC9-4D09-8F75-430AD0160174}" dt="2022-05-13T03:48:12.515" v="1909" actId="478"/>
          <ac:spMkLst>
            <pc:docMk/>
            <pc:sldMk cId="887645319" sldId="2146848029"/>
            <ac:spMk id="31" creationId="{F352BF17-02CB-BD17-4D78-B54AB0850C4C}"/>
          </ac:spMkLst>
        </pc:spChg>
        <pc:spChg chg="add del mod">
          <ac:chgData name="飯室 達也 [Tatsuya IIMURO]" userId="e27db2ee-5337-4672-a0b8-e4adee34e9af" providerId="ADAL" clId="{2071A700-DCC9-4D09-8F75-430AD0160174}" dt="2022-05-13T03:47:47.637" v="1833" actId="478"/>
          <ac:spMkLst>
            <pc:docMk/>
            <pc:sldMk cId="887645319" sldId="2146848029"/>
            <ac:spMk id="33" creationId="{210299F5-41EA-01DB-C762-F1D3A404E7E0}"/>
          </ac:spMkLst>
        </pc:spChg>
        <pc:spChg chg="add del mod">
          <ac:chgData name="飯室 達也 [Tatsuya IIMURO]" userId="e27db2ee-5337-4672-a0b8-e4adee34e9af" providerId="ADAL" clId="{2071A700-DCC9-4D09-8F75-430AD0160174}" dt="2022-05-13T04:42:29.368" v="2438" actId="478"/>
          <ac:spMkLst>
            <pc:docMk/>
            <pc:sldMk cId="887645319" sldId="2146848029"/>
            <ac:spMk id="34" creationId="{D2E3FFE3-95C3-B70D-689E-5066AC6D893D}"/>
          </ac:spMkLst>
        </pc:spChg>
        <pc:spChg chg="add del mod">
          <ac:chgData name="飯室 達也 [Tatsuya IIMURO]" userId="e27db2ee-5337-4672-a0b8-e4adee34e9af" providerId="ADAL" clId="{2071A700-DCC9-4D09-8F75-430AD0160174}" dt="2022-05-13T04:42:33.535" v="2440" actId="478"/>
          <ac:spMkLst>
            <pc:docMk/>
            <pc:sldMk cId="887645319" sldId="2146848029"/>
            <ac:spMk id="35" creationId="{D8FDC32A-D0E7-E8BC-EA37-4213C09E1526}"/>
          </ac:spMkLst>
        </pc:spChg>
        <pc:spChg chg="add mod">
          <ac:chgData name="飯室 達也 [Tatsuya IIMURO]" userId="e27db2ee-5337-4672-a0b8-e4adee34e9af" providerId="ADAL" clId="{2071A700-DCC9-4D09-8F75-430AD0160174}" dt="2022-05-13T06:36:02.868" v="3421" actId="2085"/>
          <ac:spMkLst>
            <pc:docMk/>
            <pc:sldMk cId="887645319" sldId="2146848029"/>
            <ac:spMk id="36" creationId="{B6D284EB-A36D-E1E7-2E91-5D6AAB57B3B8}"/>
          </ac:spMkLst>
        </pc:spChg>
        <pc:spChg chg="add del mod">
          <ac:chgData name="飯室 達也 [Tatsuya IIMURO]" userId="e27db2ee-5337-4672-a0b8-e4adee34e9af" providerId="ADAL" clId="{2071A700-DCC9-4D09-8F75-430AD0160174}" dt="2022-05-13T04:43:03.201" v="2475" actId="478"/>
          <ac:spMkLst>
            <pc:docMk/>
            <pc:sldMk cId="887645319" sldId="2146848029"/>
            <ac:spMk id="37" creationId="{0414A246-4795-B12A-E2E4-229B4B3A97DF}"/>
          </ac:spMkLst>
        </pc:spChg>
        <pc:spChg chg="add del mod">
          <ac:chgData name="飯室 達也 [Tatsuya IIMURO]" userId="e27db2ee-5337-4672-a0b8-e4adee34e9af" providerId="ADAL" clId="{2071A700-DCC9-4D09-8F75-430AD0160174}" dt="2022-05-13T04:43:03.920" v="2476" actId="478"/>
          <ac:spMkLst>
            <pc:docMk/>
            <pc:sldMk cId="887645319" sldId="2146848029"/>
            <ac:spMk id="38" creationId="{B3B594DC-E446-39AC-4044-704BEF65BF98}"/>
          </ac:spMkLst>
        </pc:spChg>
        <pc:spChg chg="add mod">
          <ac:chgData name="飯室 達也 [Tatsuya IIMURO]" userId="e27db2ee-5337-4672-a0b8-e4adee34e9af" providerId="ADAL" clId="{2071A700-DCC9-4D09-8F75-430AD0160174}" dt="2022-05-13T06:36:02.868" v="3421" actId="2085"/>
          <ac:spMkLst>
            <pc:docMk/>
            <pc:sldMk cId="887645319" sldId="2146848029"/>
            <ac:spMk id="39" creationId="{B04AC305-496D-4016-DBB2-0C339797C9EA}"/>
          </ac:spMkLst>
        </pc:spChg>
        <pc:spChg chg="add mod">
          <ac:chgData name="飯室 達也 [Tatsuya IIMURO]" userId="e27db2ee-5337-4672-a0b8-e4adee34e9af" providerId="ADAL" clId="{2071A700-DCC9-4D09-8F75-430AD0160174}" dt="2022-05-13T06:36:02.868" v="3421" actId="2085"/>
          <ac:spMkLst>
            <pc:docMk/>
            <pc:sldMk cId="887645319" sldId="2146848029"/>
            <ac:spMk id="40" creationId="{006A3A53-1ADA-2C43-996B-665036004BEB}"/>
          </ac:spMkLst>
        </pc:spChg>
        <pc:spChg chg="add mod">
          <ac:chgData name="飯室 達也 [Tatsuya IIMURO]" userId="e27db2ee-5337-4672-a0b8-e4adee34e9af" providerId="ADAL" clId="{2071A700-DCC9-4D09-8F75-430AD0160174}" dt="2022-05-13T04:58:31.180" v="3407" actId="113"/>
          <ac:spMkLst>
            <pc:docMk/>
            <pc:sldMk cId="887645319" sldId="2146848029"/>
            <ac:spMk id="42" creationId="{CA9D6800-EFBF-C89A-75CD-EFF1071ACAA1}"/>
          </ac:spMkLst>
        </pc:spChg>
        <pc:spChg chg="add del mod">
          <ac:chgData name="飯室 達也 [Tatsuya IIMURO]" userId="e27db2ee-5337-4672-a0b8-e4adee34e9af" providerId="ADAL" clId="{2071A700-DCC9-4D09-8F75-430AD0160174}" dt="2022-05-13T04:56:32.787" v="3377" actId="478"/>
          <ac:spMkLst>
            <pc:docMk/>
            <pc:sldMk cId="887645319" sldId="2146848029"/>
            <ac:spMk id="44" creationId="{C70CB084-ADA4-4E72-D9DB-5C3903E35360}"/>
          </ac:spMkLst>
        </pc:spChg>
        <pc:spChg chg="add mod">
          <ac:chgData name="飯室 達也 [Tatsuya IIMURO]" userId="e27db2ee-5337-4672-a0b8-e4adee34e9af" providerId="ADAL" clId="{2071A700-DCC9-4D09-8F75-430AD0160174}" dt="2022-05-13T04:58:31.180" v="3407" actId="113"/>
          <ac:spMkLst>
            <pc:docMk/>
            <pc:sldMk cId="887645319" sldId="2146848029"/>
            <ac:spMk id="46" creationId="{592ACA53-F807-2232-463E-10AE97BBF323}"/>
          </ac:spMkLst>
        </pc:spChg>
        <pc:spChg chg="add mod">
          <ac:chgData name="飯室 達也 [Tatsuya IIMURO]" userId="e27db2ee-5337-4672-a0b8-e4adee34e9af" providerId="ADAL" clId="{2071A700-DCC9-4D09-8F75-430AD0160174}" dt="2022-05-13T04:58:31.180" v="3407" actId="113"/>
          <ac:spMkLst>
            <pc:docMk/>
            <pc:sldMk cId="887645319" sldId="2146848029"/>
            <ac:spMk id="48" creationId="{02983D59-EC9A-FEFD-285A-CD2B99BBC001}"/>
          </ac:spMkLst>
        </pc:spChg>
        <pc:spChg chg="add del mod">
          <ac:chgData name="飯室 達也 [Tatsuya IIMURO]" userId="e27db2ee-5337-4672-a0b8-e4adee34e9af" providerId="ADAL" clId="{2071A700-DCC9-4D09-8F75-430AD0160174}" dt="2022-05-13T04:58:31.180" v="3407" actId="113"/>
          <ac:spMkLst>
            <pc:docMk/>
            <pc:sldMk cId="887645319" sldId="2146848029"/>
            <ac:spMk id="50" creationId="{F84A2559-E91F-F29D-AAF0-70AD3A5A05B8}"/>
          </ac:spMkLst>
        </pc:spChg>
        <pc:spChg chg="add del mod">
          <ac:chgData name="飯室 達也 [Tatsuya IIMURO]" userId="e27db2ee-5337-4672-a0b8-e4adee34e9af" providerId="ADAL" clId="{2071A700-DCC9-4D09-8F75-430AD0160174}" dt="2022-05-13T04:58:38.017" v="3409" actId="478"/>
          <ac:spMkLst>
            <pc:docMk/>
            <pc:sldMk cId="887645319" sldId="2146848029"/>
            <ac:spMk id="52" creationId="{E65FFC1E-F9FC-AEA9-9E96-CA4AAE7A2834}"/>
          </ac:spMkLst>
        </pc:spChg>
        <pc:spChg chg="add mod">
          <ac:chgData name="飯室 達也 [Tatsuya IIMURO]" userId="e27db2ee-5337-4672-a0b8-e4adee34e9af" providerId="ADAL" clId="{2071A700-DCC9-4D09-8F75-430AD0160174}" dt="2022-05-13T04:58:34.423" v="3408" actId="113"/>
          <ac:spMkLst>
            <pc:docMk/>
            <pc:sldMk cId="887645319" sldId="2146848029"/>
            <ac:spMk id="54" creationId="{3D38C0A6-72CF-5A72-2B6A-421E598C7631}"/>
          </ac:spMkLst>
        </pc:spChg>
        <pc:spChg chg="add mod">
          <ac:chgData name="飯室 達也 [Tatsuya IIMURO]" userId="e27db2ee-5337-4672-a0b8-e4adee34e9af" providerId="ADAL" clId="{2071A700-DCC9-4D09-8F75-430AD0160174}" dt="2022-05-13T04:58:31.180" v="3407" actId="113"/>
          <ac:spMkLst>
            <pc:docMk/>
            <pc:sldMk cId="887645319" sldId="2146848029"/>
            <ac:spMk id="55" creationId="{DB67D3BC-E68E-4FE7-4DF6-D2C9EDAF0500}"/>
          </ac:spMkLst>
        </pc:spChg>
        <pc:spChg chg="add del mod">
          <ac:chgData name="飯室 達也 [Tatsuya IIMURO]" userId="e27db2ee-5337-4672-a0b8-e4adee34e9af" providerId="ADAL" clId="{2071A700-DCC9-4D09-8F75-430AD0160174}" dt="2022-05-13T04:56:57.630" v="3384" actId="478"/>
          <ac:spMkLst>
            <pc:docMk/>
            <pc:sldMk cId="887645319" sldId="2146848029"/>
            <ac:spMk id="56" creationId="{AC172A66-FA56-B2F7-E91D-FEFBF155AD5A}"/>
          </ac:spMkLst>
        </pc:spChg>
        <pc:spChg chg="add mod">
          <ac:chgData name="飯室 達也 [Tatsuya IIMURO]" userId="e27db2ee-5337-4672-a0b8-e4adee34e9af" providerId="ADAL" clId="{2071A700-DCC9-4D09-8F75-430AD0160174}" dt="2022-05-13T04:58:31.180" v="3407" actId="113"/>
          <ac:spMkLst>
            <pc:docMk/>
            <pc:sldMk cId="887645319" sldId="2146848029"/>
            <ac:spMk id="57" creationId="{0DE24A56-9BCB-7DE4-0F2A-3420002B1C37}"/>
          </ac:spMkLst>
        </pc:spChg>
        <pc:spChg chg="add mod">
          <ac:chgData name="飯室 達也 [Tatsuya IIMURO]" userId="e27db2ee-5337-4672-a0b8-e4adee34e9af" providerId="ADAL" clId="{2071A700-DCC9-4D09-8F75-430AD0160174}" dt="2022-05-13T04:58:31.180" v="3407" actId="113"/>
          <ac:spMkLst>
            <pc:docMk/>
            <pc:sldMk cId="887645319" sldId="2146848029"/>
            <ac:spMk id="58" creationId="{2268AD40-B2F2-B5F1-904C-8D8EEB4EF5FF}"/>
          </ac:spMkLst>
        </pc:spChg>
        <pc:spChg chg="add mod">
          <ac:chgData name="飯室 達也 [Tatsuya IIMURO]" userId="e27db2ee-5337-4672-a0b8-e4adee34e9af" providerId="ADAL" clId="{2071A700-DCC9-4D09-8F75-430AD0160174}" dt="2022-05-13T04:58:31.180" v="3407" actId="113"/>
          <ac:spMkLst>
            <pc:docMk/>
            <pc:sldMk cId="887645319" sldId="2146848029"/>
            <ac:spMk id="59" creationId="{8DCA9D25-A9D6-A30D-44B6-FF93663932B6}"/>
          </ac:spMkLst>
        </pc:spChg>
        <pc:spChg chg="add mod ord">
          <ac:chgData name="飯室 達也 [Tatsuya IIMURO]" userId="e27db2ee-5337-4672-a0b8-e4adee34e9af" providerId="ADAL" clId="{2071A700-DCC9-4D09-8F75-430AD0160174}" dt="2022-05-13T04:58:31.180" v="3407" actId="113"/>
          <ac:spMkLst>
            <pc:docMk/>
            <pc:sldMk cId="887645319" sldId="2146848029"/>
            <ac:spMk id="60" creationId="{820C4C7E-955C-0CB4-BDB1-CDD26A02B067}"/>
          </ac:spMkLst>
        </pc:spChg>
        <pc:spChg chg="add mod ord">
          <ac:chgData name="飯室 達也 [Tatsuya IIMURO]" userId="e27db2ee-5337-4672-a0b8-e4adee34e9af" providerId="ADAL" clId="{2071A700-DCC9-4D09-8F75-430AD0160174}" dt="2022-05-13T04:58:31.180" v="3407" actId="113"/>
          <ac:spMkLst>
            <pc:docMk/>
            <pc:sldMk cId="887645319" sldId="2146848029"/>
            <ac:spMk id="61" creationId="{B9DA76F7-088B-0DB0-90C6-C5D45871481F}"/>
          </ac:spMkLst>
        </pc:spChg>
      </pc:sldChg>
      <pc:sldChg chg="add">
        <pc:chgData name="飯室 達也 [Tatsuya IIMURO]" userId="e27db2ee-5337-4672-a0b8-e4adee34e9af" providerId="ADAL" clId="{2071A700-DCC9-4D09-8F75-430AD0160174}" dt="2022-05-13T04:59:05.682" v="3419"/>
        <pc:sldMkLst>
          <pc:docMk/>
          <pc:sldMk cId="412564790" sldId="2146848030"/>
        </pc:sldMkLst>
      </pc:sldChg>
      <pc:sldChg chg="add">
        <pc:chgData name="飯室 達也 [Tatsuya IIMURO]" userId="e27db2ee-5337-4672-a0b8-e4adee34e9af" providerId="ADAL" clId="{2071A700-DCC9-4D09-8F75-430AD0160174}" dt="2022-05-20T06:28:14.192" v="3440"/>
        <pc:sldMkLst>
          <pc:docMk/>
          <pc:sldMk cId="458921779" sldId="2147375482"/>
        </pc:sldMkLst>
      </pc:sldChg>
      <pc:sldChg chg="add">
        <pc:chgData name="飯室 達也 [Tatsuya IIMURO]" userId="e27db2ee-5337-4672-a0b8-e4adee34e9af" providerId="ADAL" clId="{2071A700-DCC9-4D09-8F75-430AD0160174}" dt="2022-05-20T06:28:50.110" v="3441"/>
        <pc:sldMkLst>
          <pc:docMk/>
          <pc:sldMk cId="1979439359" sldId="2147375494"/>
        </pc:sldMkLst>
      </pc:sldChg>
      <pc:sldMasterChg chg="delSldLayout">
        <pc:chgData name="飯室 達也 [Tatsuya IIMURO]" userId="e27db2ee-5337-4672-a0b8-e4adee34e9af" providerId="ADAL" clId="{2071A700-DCC9-4D09-8F75-430AD0160174}" dt="2022-03-06T23:00:42.171" v="726" actId="47"/>
        <pc:sldMasterMkLst>
          <pc:docMk/>
          <pc:sldMasterMk cId="457649714" sldId="2147483660"/>
        </pc:sldMasterMkLst>
        <pc:sldLayoutChg chg="del">
          <pc:chgData name="飯室 達也 [Tatsuya IIMURO]" userId="e27db2ee-5337-4672-a0b8-e4adee34e9af" providerId="ADAL" clId="{2071A700-DCC9-4D09-8F75-430AD0160174}" dt="2022-03-06T23:00:38.716" v="724" actId="47"/>
          <pc:sldLayoutMkLst>
            <pc:docMk/>
            <pc:sldMasterMk cId="457649714" sldId="2147483660"/>
            <pc:sldLayoutMk cId="2602562178" sldId="2147483812"/>
          </pc:sldLayoutMkLst>
        </pc:sldLayoutChg>
        <pc:sldLayoutChg chg="del">
          <pc:chgData name="飯室 達也 [Tatsuya IIMURO]" userId="e27db2ee-5337-4672-a0b8-e4adee34e9af" providerId="ADAL" clId="{2071A700-DCC9-4D09-8F75-430AD0160174}" dt="2022-03-06T23:00:38.716" v="724" actId="47"/>
          <pc:sldLayoutMkLst>
            <pc:docMk/>
            <pc:sldMasterMk cId="457649714" sldId="2147483660"/>
            <pc:sldLayoutMk cId="1096791050" sldId="2147483813"/>
          </pc:sldLayoutMkLst>
        </pc:sldLayoutChg>
        <pc:sldLayoutChg chg="del">
          <pc:chgData name="飯室 達也 [Tatsuya IIMURO]" userId="e27db2ee-5337-4672-a0b8-e4adee34e9af" providerId="ADAL" clId="{2071A700-DCC9-4D09-8F75-430AD0160174}" dt="2022-03-06T23:00:42.171" v="726" actId="47"/>
          <pc:sldLayoutMkLst>
            <pc:docMk/>
            <pc:sldMasterMk cId="457649714" sldId="2147483660"/>
            <pc:sldLayoutMk cId="3763912848" sldId="2147483814"/>
          </pc:sldLayoutMkLst>
        </pc:sldLayoutChg>
      </pc:sldMasterChg>
      <pc:sldMasterChg chg="delSldLayout">
        <pc:chgData name="飯室 達也 [Tatsuya IIMURO]" userId="e27db2ee-5337-4672-a0b8-e4adee34e9af" providerId="ADAL" clId="{2071A700-DCC9-4D09-8F75-430AD0160174}" dt="2022-04-21T07:28:15.781" v="1050" actId="47"/>
        <pc:sldMasterMkLst>
          <pc:docMk/>
          <pc:sldMasterMk cId="1517254657" sldId="2147483684"/>
        </pc:sldMasterMkLst>
        <pc:sldLayoutChg chg="del">
          <pc:chgData name="飯室 達也 [Tatsuya IIMURO]" userId="e27db2ee-5337-4672-a0b8-e4adee34e9af" providerId="ADAL" clId="{2071A700-DCC9-4D09-8F75-430AD0160174}" dt="2022-04-21T07:28:15.781" v="1050" actId="47"/>
          <pc:sldLayoutMkLst>
            <pc:docMk/>
            <pc:sldMasterMk cId="1517254657" sldId="2147483684"/>
            <pc:sldLayoutMk cId="27365208" sldId="2147483816"/>
          </pc:sldLayoutMkLst>
        </pc:sldLayoutChg>
      </pc:sldMasterChg>
      <pc:sldMasterChg chg="delSldLayout">
        <pc:chgData name="飯室 達也 [Tatsuya IIMURO]" userId="e27db2ee-5337-4672-a0b8-e4adee34e9af" providerId="ADAL" clId="{2071A700-DCC9-4D09-8F75-430AD0160174}" dt="2022-04-12T04:52:55.697" v="1042" actId="47"/>
        <pc:sldMasterMkLst>
          <pc:docMk/>
          <pc:sldMasterMk cId="322720022" sldId="2147483733"/>
        </pc:sldMasterMkLst>
        <pc:sldLayoutChg chg="del">
          <pc:chgData name="飯室 達也 [Tatsuya IIMURO]" userId="e27db2ee-5337-4672-a0b8-e4adee34e9af" providerId="ADAL" clId="{2071A700-DCC9-4D09-8F75-430AD0160174}" dt="2022-04-12T04:52:55.697" v="1042" actId="47"/>
          <pc:sldLayoutMkLst>
            <pc:docMk/>
            <pc:sldMasterMk cId="322720022" sldId="2147483733"/>
            <pc:sldLayoutMk cId="219796978" sldId="2147483735"/>
          </pc:sldLayoutMkLst>
        </pc:sldLayoutChg>
        <pc:sldLayoutChg chg="del">
          <pc:chgData name="飯室 達也 [Tatsuya IIMURO]" userId="e27db2ee-5337-4672-a0b8-e4adee34e9af" providerId="ADAL" clId="{2071A700-DCC9-4D09-8F75-430AD0160174}" dt="2022-03-01T10:55:51.086" v="719" actId="47"/>
          <pc:sldLayoutMkLst>
            <pc:docMk/>
            <pc:sldMasterMk cId="322720022" sldId="2147483733"/>
            <pc:sldLayoutMk cId="715045997" sldId="2147483737"/>
          </pc:sldLayoutMkLst>
        </pc:sldLayoutChg>
      </pc:sldMasterChg>
      <pc:sldMasterChg chg="delSldLayout">
        <pc:chgData name="飯室 達也 [Tatsuya IIMURO]" userId="e27db2ee-5337-4672-a0b8-e4adee34e9af" providerId="ADAL" clId="{2071A700-DCC9-4D09-8F75-430AD0160174}" dt="2022-04-12T04:52:55.697" v="1042" actId="47"/>
        <pc:sldMasterMkLst>
          <pc:docMk/>
          <pc:sldMasterMk cId="813373858" sldId="2147483744"/>
        </pc:sldMasterMkLst>
        <pc:sldLayoutChg chg="del">
          <pc:chgData name="飯室 達也 [Tatsuya IIMURO]" userId="e27db2ee-5337-4672-a0b8-e4adee34e9af" providerId="ADAL" clId="{2071A700-DCC9-4D09-8F75-430AD0160174}" dt="2022-04-12T04:52:55.697" v="1042" actId="47"/>
          <pc:sldLayoutMkLst>
            <pc:docMk/>
            <pc:sldMasterMk cId="813373858" sldId="2147483744"/>
            <pc:sldLayoutMk cId="236503027" sldId="2147483812"/>
          </pc:sldLayoutMkLst>
        </pc:sldLayoutChg>
      </pc:sldMasterChg>
      <pc:sldMasterChg chg="delSldLayout">
        <pc:chgData name="飯室 達也 [Tatsuya IIMURO]" userId="e27db2ee-5337-4672-a0b8-e4adee34e9af" providerId="ADAL" clId="{2071A700-DCC9-4D09-8F75-430AD0160174}" dt="2022-04-12T04:52:55.697" v="1042" actId="47"/>
        <pc:sldMasterMkLst>
          <pc:docMk/>
          <pc:sldMasterMk cId="3173893591" sldId="2147483746"/>
        </pc:sldMasterMkLst>
        <pc:sldLayoutChg chg="del">
          <pc:chgData name="飯室 達也 [Tatsuya IIMURO]" userId="e27db2ee-5337-4672-a0b8-e4adee34e9af" providerId="ADAL" clId="{2071A700-DCC9-4D09-8F75-430AD0160174}" dt="2022-04-12T04:52:55.697" v="1042" actId="47"/>
          <pc:sldLayoutMkLst>
            <pc:docMk/>
            <pc:sldMasterMk cId="3173893591" sldId="2147483746"/>
            <pc:sldLayoutMk cId="429365448" sldId="2147483748"/>
          </pc:sldLayoutMkLst>
        </pc:sldLayoutChg>
      </pc:sldMasterChg>
      <pc:sldMasterChg chg="del delSldLayout">
        <pc:chgData name="飯室 達也 [Tatsuya IIMURO]" userId="e27db2ee-5337-4672-a0b8-e4adee34e9af" providerId="ADAL" clId="{2071A700-DCC9-4D09-8F75-430AD0160174}" dt="2022-02-16T01:00:17.046" v="7" actId="47"/>
        <pc:sldMasterMkLst>
          <pc:docMk/>
          <pc:sldMasterMk cId="2222247668" sldId="2147483761"/>
        </pc:sldMasterMkLst>
        <pc:sldLayoutChg chg="del">
          <pc:chgData name="飯室 達也 [Tatsuya IIMURO]" userId="e27db2ee-5337-4672-a0b8-e4adee34e9af" providerId="ADAL" clId="{2071A700-DCC9-4D09-8F75-430AD0160174}" dt="2022-02-16T01:00:17.046" v="7" actId="47"/>
          <pc:sldLayoutMkLst>
            <pc:docMk/>
            <pc:sldMasterMk cId="2222247668" sldId="2147483761"/>
            <pc:sldLayoutMk cId="280486509" sldId="2147483762"/>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2993243913" sldId="2147483763"/>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281061572" sldId="2147483764"/>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562536791" sldId="2147483765"/>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347926021" sldId="2147483766"/>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1682681667" sldId="2147483767"/>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2535354881" sldId="2147483768"/>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4257618727" sldId="2147483769"/>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1172515278" sldId="2147483770"/>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2484694586" sldId="2147483771"/>
          </pc:sldLayoutMkLst>
        </pc:sldLayoutChg>
        <pc:sldLayoutChg chg="del">
          <pc:chgData name="飯室 達也 [Tatsuya IIMURO]" userId="e27db2ee-5337-4672-a0b8-e4adee34e9af" providerId="ADAL" clId="{2071A700-DCC9-4D09-8F75-430AD0160174}" dt="2022-02-16T01:00:17.046" v="7" actId="47"/>
          <pc:sldLayoutMkLst>
            <pc:docMk/>
            <pc:sldMasterMk cId="2222247668" sldId="2147483761"/>
            <pc:sldLayoutMk cId="1530241450" sldId="2147483772"/>
          </pc:sldLayoutMkLst>
        </pc:sldLayoutChg>
      </pc:sldMasterChg>
      <pc:sldMasterChg chg="del delSldLayout">
        <pc:chgData name="飯室 達也 [Tatsuya IIMURO]" userId="e27db2ee-5337-4672-a0b8-e4adee34e9af" providerId="ADAL" clId="{2071A700-DCC9-4D09-8F75-430AD0160174}" dt="2022-02-16T01:00:20.856" v="8" actId="47"/>
        <pc:sldMasterMkLst>
          <pc:docMk/>
          <pc:sldMasterMk cId="4148141922" sldId="2147483773"/>
        </pc:sldMasterMkLst>
        <pc:sldLayoutChg chg="del">
          <pc:chgData name="飯室 達也 [Tatsuya IIMURO]" userId="e27db2ee-5337-4672-a0b8-e4adee34e9af" providerId="ADAL" clId="{2071A700-DCC9-4D09-8F75-430AD0160174}" dt="2022-02-16T01:00:20.856" v="8" actId="47"/>
          <pc:sldLayoutMkLst>
            <pc:docMk/>
            <pc:sldMasterMk cId="4148141922" sldId="2147483773"/>
            <pc:sldLayoutMk cId="1732886788" sldId="2147483774"/>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2627002306" sldId="2147483775"/>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4259361261" sldId="2147483776"/>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2624848561" sldId="2147483777"/>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1921985837" sldId="2147483778"/>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166366598" sldId="2147483779"/>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4227382239" sldId="2147483780"/>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4083244943" sldId="2147483781"/>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347084500" sldId="2147483782"/>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342073435" sldId="2147483783"/>
          </pc:sldLayoutMkLst>
        </pc:sldLayoutChg>
        <pc:sldLayoutChg chg="del">
          <pc:chgData name="飯室 達也 [Tatsuya IIMURO]" userId="e27db2ee-5337-4672-a0b8-e4adee34e9af" providerId="ADAL" clId="{2071A700-DCC9-4D09-8F75-430AD0160174}" dt="2022-02-16T01:00:20.856" v="8" actId="47"/>
          <pc:sldLayoutMkLst>
            <pc:docMk/>
            <pc:sldMasterMk cId="4148141922" sldId="2147483773"/>
            <pc:sldLayoutMk cId="2816884489" sldId="2147483784"/>
          </pc:sldLayoutMkLst>
        </pc:sldLayoutChg>
      </pc:sldMasterChg>
      <pc:sldMasterChg chg="del delSldLayout">
        <pc:chgData name="飯室 達也 [Tatsuya IIMURO]" userId="e27db2ee-5337-4672-a0b8-e4adee34e9af" providerId="ADAL" clId="{2071A700-DCC9-4D09-8F75-430AD0160174}" dt="2022-04-21T22:55:35.576" v="1070" actId="47"/>
        <pc:sldMasterMkLst>
          <pc:docMk/>
          <pc:sldMasterMk cId="1641778466" sldId="2147483830"/>
        </pc:sldMasterMkLst>
        <pc:sldLayoutChg chg="del">
          <pc:chgData name="飯室 達也 [Tatsuya IIMURO]" userId="e27db2ee-5337-4672-a0b8-e4adee34e9af" providerId="ADAL" clId="{2071A700-DCC9-4D09-8F75-430AD0160174}" dt="2022-04-21T22:55:35.576" v="1070" actId="47"/>
          <pc:sldLayoutMkLst>
            <pc:docMk/>
            <pc:sldMasterMk cId="1641778466" sldId="2147483830"/>
            <pc:sldLayoutMk cId="1282102644" sldId="2147483831"/>
          </pc:sldLayoutMkLst>
        </pc:sldLayoutChg>
        <pc:sldLayoutChg chg="del">
          <pc:chgData name="飯室 達也 [Tatsuya IIMURO]" userId="e27db2ee-5337-4672-a0b8-e4adee34e9af" providerId="ADAL" clId="{2071A700-DCC9-4D09-8F75-430AD0160174}" dt="2022-04-21T22:55:35.576" v="1070" actId="47"/>
          <pc:sldLayoutMkLst>
            <pc:docMk/>
            <pc:sldMasterMk cId="1641778466" sldId="2147483830"/>
            <pc:sldLayoutMk cId="2585520617" sldId="2147483832"/>
          </pc:sldLayoutMkLst>
        </pc:sldLayoutChg>
        <pc:sldLayoutChg chg="del">
          <pc:chgData name="飯室 達也 [Tatsuya IIMURO]" userId="e27db2ee-5337-4672-a0b8-e4adee34e9af" providerId="ADAL" clId="{2071A700-DCC9-4D09-8F75-430AD0160174}" dt="2022-04-21T22:55:35.576" v="1070" actId="47"/>
          <pc:sldLayoutMkLst>
            <pc:docMk/>
            <pc:sldMasterMk cId="1641778466" sldId="2147483830"/>
            <pc:sldLayoutMk cId="2764524039" sldId="2147483833"/>
          </pc:sldLayoutMkLst>
        </pc:sldLayoutChg>
        <pc:sldLayoutChg chg="del">
          <pc:chgData name="飯室 達也 [Tatsuya IIMURO]" userId="e27db2ee-5337-4672-a0b8-e4adee34e9af" providerId="ADAL" clId="{2071A700-DCC9-4D09-8F75-430AD0160174}" dt="2022-04-21T22:55:35.576" v="1070" actId="47"/>
          <pc:sldLayoutMkLst>
            <pc:docMk/>
            <pc:sldMasterMk cId="1641778466" sldId="2147483830"/>
            <pc:sldLayoutMk cId="187668369" sldId="2147483834"/>
          </pc:sldLayoutMkLst>
        </pc:sldLayoutChg>
        <pc:sldLayoutChg chg="del">
          <pc:chgData name="飯室 達也 [Tatsuya IIMURO]" userId="e27db2ee-5337-4672-a0b8-e4adee34e9af" providerId="ADAL" clId="{2071A700-DCC9-4D09-8F75-430AD0160174}" dt="2022-04-21T22:55:35.576" v="1070" actId="47"/>
          <pc:sldLayoutMkLst>
            <pc:docMk/>
            <pc:sldMasterMk cId="1641778466" sldId="2147483830"/>
            <pc:sldLayoutMk cId="2512534981" sldId="2147483835"/>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2042C5F-E196-4B5C-8BC2-B43DB00E5669}" type="datetimeFigureOut">
              <a:rPr kumimoji="1" lang="ja-JP" altLang="en-US" smtClean="0"/>
              <a:t>2022/9/5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4D4484A-73E9-4158-8BDA-C684E4B84FED}" type="slidenum">
              <a:rPr kumimoji="1" lang="ja-JP" altLang="en-US" smtClean="0"/>
              <a:t>‹#›</a:t>
            </a:fld>
            <a:endParaRPr kumimoji="1" lang="ja-JP" altLang="en-US"/>
          </a:p>
        </p:txBody>
      </p:sp>
    </p:spTree>
    <p:extLst>
      <p:ext uri="{BB962C8B-B14F-4D97-AF65-F5344CB8AC3E}">
        <p14:creationId xmlns:p14="http://schemas.microsoft.com/office/powerpoint/2010/main" val="18777794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CF625-1344-F24E-A200-3C28CB4E89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4869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CF625-1344-F24E-A200-3C28CB4E89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177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CF625-1344-F24E-A200-3C28CB4E89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116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4FE0541-258F-124C-8FA3-7948BC68AF1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C7419D5E-A651-BE48-9A68-C82DEF2DF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462EE2D-5986-8E40-982B-0B7487AFD6C5}"/>
              </a:ext>
            </a:extLst>
          </p:cNvPr>
          <p:cNvSpPr>
            <a:spLocks noGrp="1"/>
          </p:cNvSpPr>
          <p:nvPr>
            <p:ph type="dt" sz="half" idx="10"/>
          </p:nvPr>
        </p:nvSpPr>
        <p:spPr/>
        <p:txBody>
          <a:bodyPr/>
          <a:lstStyle/>
          <a:p>
            <a:fld id="{79356B9E-EB9A-FE4F-BA3F-81A0090F56B4}"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73D180F5-0B67-884A-8A9F-7ED185731A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DB97736-C38B-CF49-85BA-33789BA915F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52582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CD1858-843F-E043-AFA1-6FD7EE9498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25C831E2-F545-A342-B3F5-B45CFC20E7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5C00448-B86E-4546-8446-064194E4569D}"/>
              </a:ext>
            </a:extLst>
          </p:cNvPr>
          <p:cNvSpPr>
            <a:spLocks noGrp="1"/>
          </p:cNvSpPr>
          <p:nvPr>
            <p:ph type="dt" sz="half" idx="10"/>
          </p:nvPr>
        </p:nvSpPr>
        <p:spPr/>
        <p:txBody>
          <a:bodyPr/>
          <a:lstStyle/>
          <a:p>
            <a:fld id="{418284A3-6C75-1B45-BDE7-D2C91CAE12EE}"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289746C7-924C-C24B-9D00-B820FCE58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A646D815-0297-8A47-A296-7864DB4461F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61941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D8A953F8-DCD4-7346-B909-B4EEC4E4BB6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8AEBB9B5-8AF5-7344-A9F2-86F9AFA2492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1DC0B7F9-8DC7-8E42-A491-2D1D07988A6C}"/>
              </a:ext>
            </a:extLst>
          </p:cNvPr>
          <p:cNvSpPr>
            <a:spLocks noGrp="1"/>
          </p:cNvSpPr>
          <p:nvPr>
            <p:ph type="dt" sz="half" idx="10"/>
          </p:nvPr>
        </p:nvSpPr>
        <p:spPr/>
        <p:txBody>
          <a:bodyPr/>
          <a:lstStyle/>
          <a:p>
            <a:fld id="{7C0131FE-23B7-1E4F-BF17-AA5D728509A1}"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BDACCFB-800A-A243-A703-D2FC182ADD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111751E-A38C-054E-86E9-A5E9A3A1BADF}"/>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3134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4FE0541-258F-124C-8FA3-7948BC68AF1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C7419D5E-A651-BE48-9A68-C82DEF2DF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462EE2D-5986-8E40-982B-0B7487AFD6C5}"/>
              </a:ext>
            </a:extLst>
          </p:cNvPr>
          <p:cNvSpPr>
            <a:spLocks noGrp="1"/>
          </p:cNvSpPr>
          <p:nvPr>
            <p:ph type="dt" sz="half" idx="10"/>
          </p:nvPr>
        </p:nvSpPr>
        <p:spPr/>
        <p:txBody>
          <a:bodyPr/>
          <a:lstStyle/>
          <a:p>
            <a:fld id="{79356B9E-EB9A-FE4F-BA3F-81A0090F56B4}"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73D180F5-0B67-884A-8A9F-7ED185731A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DB97736-C38B-CF49-85BA-33789BA915F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507164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DE0D08-4122-6347-845D-DC9EE297F4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0CE54D0-D67F-2447-B24D-EF065B64CA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8470FED1-0F56-C644-B45F-3B3F81FE407A}"/>
              </a:ext>
            </a:extLst>
          </p:cNvPr>
          <p:cNvSpPr>
            <a:spLocks noGrp="1"/>
          </p:cNvSpPr>
          <p:nvPr>
            <p:ph type="dt" sz="half" idx="10"/>
          </p:nvPr>
        </p:nvSpPr>
        <p:spPr/>
        <p:txBody>
          <a:bodyPr/>
          <a:lstStyle/>
          <a:p>
            <a:fld id="{1483EA94-4511-7A44-A749-2E122A401887}"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A1EDADF-D80D-724F-ACEC-8FE782374C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828532C9-8206-F246-807E-F3CD66724F86}"/>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pic>
        <p:nvPicPr>
          <p:cNvPr id="9" name="図 8" descr="黒い背景に白い文字がある&#10;&#10;中程度の精度で自動的に生成された説明">
            <a:extLst>
              <a:ext uri="{FF2B5EF4-FFF2-40B4-BE49-F238E27FC236}">
                <a16:creationId xmlns:a16="http://schemas.microsoft.com/office/drawing/2014/main" xmlns="" id="{18A50A74-BD8F-4B4C-ABC7-39396FC47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6218" y="244635"/>
            <a:ext cx="1764314" cy="724384"/>
          </a:xfrm>
          <a:prstGeom prst="rect">
            <a:avLst/>
          </a:prstGeom>
        </p:spPr>
      </p:pic>
    </p:spTree>
    <p:extLst>
      <p:ext uri="{BB962C8B-B14F-4D97-AF65-F5344CB8AC3E}">
        <p14:creationId xmlns:p14="http://schemas.microsoft.com/office/powerpoint/2010/main" val="213556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5196348-5565-6341-9E74-9A8F304A4D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82802F89-076B-894F-B5FB-87DFA33AB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683F1206-A4AB-7D4F-92D8-103C2002D1F7}"/>
              </a:ext>
            </a:extLst>
          </p:cNvPr>
          <p:cNvSpPr>
            <a:spLocks noGrp="1"/>
          </p:cNvSpPr>
          <p:nvPr>
            <p:ph type="dt" sz="half" idx="10"/>
          </p:nvPr>
        </p:nvSpPr>
        <p:spPr/>
        <p:txBody>
          <a:bodyPr/>
          <a:lstStyle/>
          <a:p>
            <a:fld id="{1612F495-0DC3-7540-B089-525F0D302B98}"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501909F8-290D-AB45-BA86-8433860047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17A61A0E-24F6-9440-97B8-D8591643B68D}"/>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699401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AC866B5-30A2-514E-A7B7-DC8A7A206F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FFEBACD7-777D-4245-B579-D3632A55D8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11300442-D8A6-A841-8180-08E4E726CC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E03E68E4-D1E1-CF4E-BF1B-C79B8B20CE6E}"/>
              </a:ext>
            </a:extLst>
          </p:cNvPr>
          <p:cNvSpPr>
            <a:spLocks noGrp="1"/>
          </p:cNvSpPr>
          <p:nvPr>
            <p:ph type="dt" sz="half" idx="10"/>
          </p:nvPr>
        </p:nvSpPr>
        <p:spPr/>
        <p:txBody>
          <a:bodyPr/>
          <a:lstStyle/>
          <a:p>
            <a:fld id="{F2D414DE-2CC3-BD49-BFD5-BF1E68D99566}"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152DF227-8CE2-0945-B60A-7FFF90C31A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901CF375-3887-C242-9A0F-FE8A72531560}"/>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214293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1EBCCA-F71B-3B4B-A5B6-DDBA14159D3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C7D629C-74C6-D446-9473-3139CFE7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CB63BAA0-2E01-054C-838A-334D1CD85B1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40C4ECE8-D057-3046-B5B6-B88C227E9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3E48795C-6E28-BE42-A127-81427014C34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C9082809-D756-F941-AE70-71C90CA5AF32}"/>
              </a:ext>
            </a:extLst>
          </p:cNvPr>
          <p:cNvSpPr>
            <a:spLocks noGrp="1"/>
          </p:cNvSpPr>
          <p:nvPr>
            <p:ph type="dt" sz="half" idx="10"/>
          </p:nvPr>
        </p:nvSpPr>
        <p:spPr/>
        <p:txBody>
          <a:bodyPr/>
          <a:lstStyle/>
          <a:p>
            <a:fld id="{2805FB58-85A4-FF4A-AD34-DF0E355E06E8}" type="datetime1">
              <a:rPr kumimoji="1" lang="ja-JP" altLang="en-US" smtClean="0"/>
              <a:t>2022/9/5</a:t>
            </a:fld>
            <a:endParaRPr kumimoji="1" lang="ja-JP" altLang="en-US"/>
          </a:p>
        </p:txBody>
      </p:sp>
      <p:sp>
        <p:nvSpPr>
          <p:cNvPr id="8" name="フッター プレースホルダー 7">
            <a:extLst>
              <a:ext uri="{FF2B5EF4-FFF2-40B4-BE49-F238E27FC236}">
                <a16:creationId xmlns:a16="http://schemas.microsoft.com/office/drawing/2014/main" xmlns="" id="{34E6A476-AF3D-234C-8210-873979AF04F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43042803-DA0C-C741-AE56-4752CC5777B2}"/>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49821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46A7F7-CB15-7E4E-9F76-59CA1714F1D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819FAF8E-1C2F-7D49-907D-26BB9076BAFB}"/>
              </a:ext>
            </a:extLst>
          </p:cNvPr>
          <p:cNvSpPr>
            <a:spLocks noGrp="1"/>
          </p:cNvSpPr>
          <p:nvPr>
            <p:ph type="dt" sz="half" idx="10"/>
          </p:nvPr>
        </p:nvSpPr>
        <p:spPr/>
        <p:txBody>
          <a:bodyPr/>
          <a:lstStyle/>
          <a:p>
            <a:fld id="{058F5961-8922-354C-B074-1919E6FDDFC4}" type="datetime1">
              <a:rPr kumimoji="1" lang="ja-JP" altLang="en-US" smtClean="0"/>
              <a:t>2022/9/5</a:t>
            </a:fld>
            <a:endParaRPr kumimoji="1" lang="ja-JP" altLang="en-US"/>
          </a:p>
        </p:txBody>
      </p:sp>
      <p:sp>
        <p:nvSpPr>
          <p:cNvPr id="4" name="フッター プレースホルダー 3">
            <a:extLst>
              <a:ext uri="{FF2B5EF4-FFF2-40B4-BE49-F238E27FC236}">
                <a16:creationId xmlns:a16="http://schemas.microsoft.com/office/drawing/2014/main" xmlns="" id="{376C85C6-E564-4941-85FB-40A3B6A3A41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983F0749-9A3E-3E42-9468-0AA92DA8F3C8}"/>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157224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4033D8D4-21EA-9A4A-BE13-F5F6E3EA5FFB}"/>
              </a:ext>
            </a:extLst>
          </p:cNvPr>
          <p:cNvSpPr>
            <a:spLocks noGrp="1"/>
          </p:cNvSpPr>
          <p:nvPr>
            <p:ph type="dt" sz="half" idx="10"/>
          </p:nvPr>
        </p:nvSpPr>
        <p:spPr/>
        <p:txBody>
          <a:bodyPr/>
          <a:lstStyle/>
          <a:p>
            <a:fld id="{A94D740A-FC91-8C46-A0DC-B46632E4544F}" type="datetime1">
              <a:rPr kumimoji="1" lang="ja-JP" altLang="en-US" smtClean="0"/>
              <a:t>2022/9/5</a:t>
            </a:fld>
            <a:endParaRPr kumimoji="1" lang="ja-JP" altLang="en-US"/>
          </a:p>
        </p:txBody>
      </p:sp>
      <p:sp>
        <p:nvSpPr>
          <p:cNvPr id="3" name="フッター プレースホルダー 2">
            <a:extLst>
              <a:ext uri="{FF2B5EF4-FFF2-40B4-BE49-F238E27FC236}">
                <a16:creationId xmlns:a16="http://schemas.microsoft.com/office/drawing/2014/main" xmlns="" id="{5075831F-CAE3-B643-B1FB-473AEC2E91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93B4CDE8-AA84-FE41-8548-8B0C08EA3AE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32632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8855519-03C0-5C4D-BA80-FB608B70BD1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5C7AD696-F81D-1B42-9E32-07830F7D6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5327CB97-31E8-8E4D-881E-480D0EB48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894FF842-AF3A-A14A-AE08-0E299A7A5645}"/>
              </a:ext>
            </a:extLst>
          </p:cNvPr>
          <p:cNvSpPr>
            <a:spLocks noGrp="1"/>
          </p:cNvSpPr>
          <p:nvPr>
            <p:ph type="dt" sz="half" idx="10"/>
          </p:nvPr>
        </p:nvSpPr>
        <p:spPr/>
        <p:txBody>
          <a:bodyPr/>
          <a:lstStyle/>
          <a:p>
            <a:fld id="{AF3FCC31-AED7-C84C-B821-BD355C234B29}"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F2D14DE6-6D6F-ED4F-A473-77B561F062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90ACB4B-49A8-0042-9A8B-2B719FFE900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84789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DE0D08-4122-6347-845D-DC9EE297F4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0CE54D0-D67F-2447-B24D-EF065B64CA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8470FED1-0F56-C644-B45F-3B3F81FE407A}"/>
              </a:ext>
            </a:extLst>
          </p:cNvPr>
          <p:cNvSpPr>
            <a:spLocks noGrp="1"/>
          </p:cNvSpPr>
          <p:nvPr>
            <p:ph type="dt" sz="half" idx="10"/>
          </p:nvPr>
        </p:nvSpPr>
        <p:spPr/>
        <p:txBody>
          <a:bodyPr/>
          <a:lstStyle/>
          <a:p>
            <a:fld id="{1483EA94-4511-7A44-A749-2E122A401887}"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A1EDADF-D80D-724F-ACEC-8FE782374C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828532C9-8206-F246-807E-F3CD66724F86}"/>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3310926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A1C67FA-C479-1F40-890C-09DE678CA5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A18771B8-AC82-844E-A4B8-1284BB8FD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xmlns="" id="{C96B2340-09EC-8344-95CB-E67E3CAFE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97E52E93-488E-6B4F-A9F9-06D436A1DA56}"/>
              </a:ext>
            </a:extLst>
          </p:cNvPr>
          <p:cNvSpPr>
            <a:spLocks noGrp="1"/>
          </p:cNvSpPr>
          <p:nvPr>
            <p:ph type="dt" sz="half" idx="10"/>
          </p:nvPr>
        </p:nvSpPr>
        <p:spPr/>
        <p:txBody>
          <a:bodyPr/>
          <a:lstStyle/>
          <a:p>
            <a:fld id="{08BCBAB2-2396-E146-A1CE-693E6C6E0DBF}"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B3A0BD9F-C547-8649-87ED-A9D93D56CB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88E4CE7-AD30-214B-8720-4C0CA3083101}"/>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3662162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CD1858-843F-E043-AFA1-6FD7EE9498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25C831E2-F545-A342-B3F5-B45CFC20E7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5C00448-B86E-4546-8446-064194E4569D}"/>
              </a:ext>
            </a:extLst>
          </p:cNvPr>
          <p:cNvSpPr>
            <a:spLocks noGrp="1"/>
          </p:cNvSpPr>
          <p:nvPr>
            <p:ph type="dt" sz="half" idx="10"/>
          </p:nvPr>
        </p:nvSpPr>
        <p:spPr/>
        <p:txBody>
          <a:bodyPr/>
          <a:lstStyle/>
          <a:p>
            <a:fld id="{418284A3-6C75-1B45-BDE7-D2C91CAE12EE}"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289746C7-924C-C24B-9D00-B820FCE58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A646D815-0297-8A47-A296-7864DB4461F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030203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D8A953F8-DCD4-7346-B909-B4EEC4E4BB6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8AEBB9B5-8AF5-7344-A9F2-86F9AFA2492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1DC0B7F9-8DC7-8E42-A491-2D1D07988A6C}"/>
              </a:ext>
            </a:extLst>
          </p:cNvPr>
          <p:cNvSpPr>
            <a:spLocks noGrp="1"/>
          </p:cNvSpPr>
          <p:nvPr>
            <p:ph type="dt" sz="half" idx="10"/>
          </p:nvPr>
        </p:nvSpPr>
        <p:spPr/>
        <p:txBody>
          <a:bodyPr/>
          <a:lstStyle/>
          <a:p>
            <a:fld id="{7C0131FE-23B7-1E4F-BF17-AA5D728509A1}"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BDACCFB-800A-A243-A703-D2FC182ADD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111751E-A38C-054E-86E9-A5E9A3A1BADF}"/>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17401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4FE0541-258F-124C-8FA3-7948BC68AF1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C7419D5E-A651-BE48-9A68-C82DEF2DF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462EE2D-5986-8E40-982B-0B7487AFD6C5}"/>
              </a:ext>
            </a:extLst>
          </p:cNvPr>
          <p:cNvSpPr>
            <a:spLocks noGrp="1"/>
          </p:cNvSpPr>
          <p:nvPr>
            <p:ph type="dt" sz="half" idx="10"/>
          </p:nvPr>
        </p:nvSpPr>
        <p:spPr/>
        <p:txBody>
          <a:bodyPr/>
          <a:lstStyle/>
          <a:p>
            <a:fld id="{79356B9E-EB9A-FE4F-BA3F-81A0090F56B4}"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73D180F5-0B67-884A-8A9F-7ED185731A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DB97736-C38B-CF49-85BA-33789BA915F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3284577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DE0D08-4122-6347-845D-DC9EE297F4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0CE54D0-D67F-2447-B24D-EF065B64CA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8470FED1-0F56-C644-B45F-3B3F81FE407A}"/>
              </a:ext>
            </a:extLst>
          </p:cNvPr>
          <p:cNvSpPr>
            <a:spLocks noGrp="1"/>
          </p:cNvSpPr>
          <p:nvPr>
            <p:ph type="dt" sz="half" idx="10"/>
          </p:nvPr>
        </p:nvSpPr>
        <p:spPr/>
        <p:txBody>
          <a:bodyPr/>
          <a:lstStyle/>
          <a:p>
            <a:fld id="{1483EA94-4511-7A44-A749-2E122A401887}"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A1EDADF-D80D-724F-ACEC-8FE782374C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828532C9-8206-F246-807E-F3CD66724F86}"/>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pic>
        <p:nvPicPr>
          <p:cNvPr id="9" name="図 8" descr="黒い背景に白い文字がある&#10;&#10;中程度の精度で自動的に生成された説明">
            <a:extLst>
              <a:ext uri="{FF2B5EF4-FFF2-40B4-BE49-F238E27FC236}">
                <a16:creationId xmlns:a16="http://schemas.microsoft.com/office/drawing/2014/main" xmlns="" id="{18A50A74-BD8F-4B4C-ABC7-39396FC47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6218" y="244635"/>
            <a:ext cx="1764314" cy="724384"/>
          </a:xfrm>
          <a:prstGeom prst="rect">
            <a:avLst/>
          </a:prstGeom>
        </p:spPr>
      </p:pic>
    </p:spTree>
    <p:extLst>
      <p:ext uri="{BB962C8B-B14F-4D97-AF65-F5344CB8AC3E}">
        <p14:creationId xmlns:p14="http://schemas.microsoft.com/office/powerpoint/2010/main" val="3357077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5196348-5565-6341-9E74-9A8F304A4D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82802F89-076B-894F-B5FB-87DFA33AB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683F1206-A4AB-7D4F-92D8-103C2002D1F7}"/>
              </a:ext>
            </a:extLst>
          </p:cNvPr>
          <p:cNvSpPr>
            <a:spLocks noGrp="1"/>
          </p:cNvSpPr>
          <p:nvPr>
            <p:ph type="dt" sz="half" idx="10"/>
          </p:nvPr>
        </p:nvSpPr>
        <p:spPr/>
        <p:txBody>
          <a:bodyPr/>
          <a:lstStyle/>
          <a:p>
            <a:fld id="{1612F495-0DC3-7540-B089-525F0D302B98}"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501909F8-290D-AB45-BA86-8433860047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17A61A0E-24F6-9440-97B8-D8591643B68D}"/>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247956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AC866B5-30A2-514E-A7B7-DC8A7A206F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FFEBACD7-777D-4245-B579-D3632A55D8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11300442-D8A6-A841-8180-08E4E726CC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E03E68E4-D1E1-CF4E-BF1B-C79B8B20CE6E}"/>
              </a:ext>
            </a:extLst>
          </p:cNvPr>
          <p:cNvSpPr>
            <a:spLocks noGrp="1"/>
          </p:cNvSpPr>
          <p:nvPr>
            <p:ph type="dt" sz="half" idx="10"/>
          </p:nvPr>
        </p:nvSpPr>
        <p:spPr/>
        <p:txBody>
          <a:bodyPr/>
          <a:lstStyle/>
          <a:p>
            <a:fld id="{F2D414DE-2CC3-BD49-BFD5-BF1E68D99566}"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152DF227-8CE2-0945-B60A-7FFF90C31A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901CF375-3887-C242-9A0F-FE8A72531560}"/>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057295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1EBCCA-F71B-3B4B-A5B6-DDBA14159D3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C7D629C-74C6-D446-9473-3139CFE7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CB63BAA0-2E01-054C-838A-334D1CD85B1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40C4ECE8-D057-3046-B5B6-B88C227E9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3E48795C-6E28-BE42-A127-81427014C34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C9082809-D756-F941-AE70-71C90CA5AF32}"/>
              </a:ext>
            </a:extLst>
          </p:cNvPr>
          <p:cNvSpPr>
            <a:spLocks noGrp="1"/>
          </p:cNvSpPr>
          <p:nvPr>
            <p:ph type="dt" sz="half" idx="10"/>
          </p:nvPr>
        </p:nvSpPr>
        <p:spPr/>
        <p:txBody>
          <a:bodyPr/>
          <a:lstStyle/>
          <a:p>
            <a:fld id="{2805FB58-85A4-FF4A-AD34-DF0E355E06E8}" type="datetime1">
              <a:rPr kumimoji="1" lang="ja-JP" altLang="en-US" smtClean="0"/>
              <a:t>2022/9/5</a:t>
            </a:fld>
            <a:endParaRPr kumimoji="1" lang="ja-JP" altLang="en-US"/>
          </a:p>
        </p:txBody>
      </p:sp>
      <p:sp>
        <p:nvSpPr>
          <p:cNvPr id="8" name="フッター プレースホルダー 7">
            <a:extLst>
              <a:ext uri="{FF2B5EF4-FFF2-40B4-BE49-F238E27FC236}">
                <a16:creationId xmlns:a16="http://schemas.microsoft.com/office/drawing/2014/main" xmlns="" id="{34E6A476-AF3D-234C-8210-873979AF04F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43042803-DA0C-C741-AE56-4752CC5777B2}"/>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93350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46A7F7-CB15-7E4E-9F76-59CA1714F1D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819FAF8E-1C2F-7D49-907D-26BB9076BAFB}"/>
              </a:ext>
            </a:extLst>
          </p:cNvPr>
          <p:cNvSpPr>
            <a:spLocks noGrp="1"/>
          </p:cNvSpPr>
          <p:nvPr>
            <p:ph type="dt" sz="half" idx="10"/>
          </p:nvPr>
        </p:nvSpPr>
        <p:spPr/>
        <p:txBody>
          <a:bodyPr/>
          <a:lstStyle/>
          <a:p>
            <a:fld id="{058F5961-8922-354C-B074-1919E6FDDFC4}" type="datetime1">
              <a:rPr kumimoji="1" lang="ja-JP" altLang="en-US" smtClean="0"/>
              <a:t>2022/9/5</a:t>
            </a:fld>
            <a:endParaRPr kumimoji="1" lang="ja-JP" altLang="en-US"/>
          </a:p>
        </p:txBody>
      </p:sp>
      <p:sp>
        <p:nvSpPr>
          <p:cNvPr id="4" name="フッター プレースホルダー 3">
            <a:extLst>
              <a:ext uri="{FF2B5EF4-FFF2-40B4-BE49-F238E27FC236}">
                <a16:creationId xmlns:a16="http://schemas.microsoft.com/office/drawing/2014/main" xmlns="" id="{376C85C6-E564-4941-85FB-40A3B6A3A41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983F0749-9A3E-3E42-9468-0AA92DA8F3C8}"/>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934102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4033D8D4-21EA-9A4A-BE13-F5F6E3EA5FFB}"/>
              </a:ext>
            </a:extLst>
          </p:cNvPr>
          <p:cNvSpPr>
            <a:spLocks noGrp="1"/>
          </p:cNvSpPr>
          <p:nvPr>
            <p:ph type="dt" sz="half" idx="10"/>
          </p:nvPr>
        </p:nvSpPr>
        <p:spPr/>
        <p:txBody>
          <a:bodyPr/>
          <a:lstStyle/>
          <a:p>
            <a:fld id="{A94D740A-FC91-8C46-A0DC-B46632E4544F}" type="datetime1">
              <a:rPr kumimoji="1" lang="ja-JP" altLang="en-US" smtClean="0"/>
              <a:t>2022/9/5</a:t>
            </a:fld>
            <a:endParaRPr kumimoji="1" lang="ja-JP" altLang="en-US"/>
          </a:p>
        </p:txBody>
      </p:sp>
      <p:sp>
        <p:nvSpPr>
          <p:cNvPr id="3" name="フッター プレースホルダー 2">
            <a:extLst>
              <a:ext uri="{FF2B5EF4-FFF2-40B4-BE49-F238E27FC236}">
                <a16:creationId xmlns:a16="http://schemas.microsoft.com/office/drawing/2014/main" xmlns="" id="{5075831F-CAE3-B643-B1FB-473AEC2E91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93B4CDE8-AA84-FE41-8548-8B0C08EA3AE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97317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5196348-5565-6341-9E74-9A8F304A4D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82802F89-076B-894F-B5FB-87DFA33AB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683F1206-A4AB-7D4F-92D8-103C2002D1F7}"/>
              </a:ext>
            </a:extLst>
          </p:cNvPr>
          <p:cNvSpPr>
            <a:spLocks noGrp="1"/>
          </p:cNvSpPr>
          <p:nvPr>
            <p:ph type="dt" sz="half" idx="10"/>
          </p:nvPr>
        </p:nvSpPr>
        <p:spPr/>
        <p:txBody>
          <a:bodyPr/>
          <a:lstStyle/>
          <a:p>
            <a:fld id="{1612F495-0DC3-7540-B089-525F0D302B98}"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501909F8-290D-AB45-BA86-8433860047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17A61A0E-24F6-9440-97B8-D8591643B68D}"/>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09903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8855519-03C0-5C4D-BA80-FB608B70BD1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5C7AD696-F81D-1B42-9E32-07830F7D6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5327CB97-31E8-8E4D-881E-480D0EB48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894FF842-AF3A-A14A-AE08-0E299A7A5645}"/>
              </a:ext>
            </a:extLst>
          </p:cNvPr>
          <p:cNvSpPr>
            <a:spLocks noGrp="1"/>
          </p:cNvSpPr>
          <p:nvPr>
            <p:ph type="dt" sz="half" idx="10"/>
          </p:nvPr>
        </p:nvSpPr>
        <p:spPr/>
        <p:txBody>
          <a:bodyPr/>
          <a:lstStyle/>
          <a:p>
            <a:fld id="{AF3FCC31-AED7-C84C-B821-BD355C234B29}"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F2D14DE6-6D6F-ED4F-A473-77B561F062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90ACB4B-49A8-0042-9A8B-2B719FFE900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465799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A1C67FA-C479-1F40-890C-09DE678CA5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A18771B8-AC82-844E-A4B8-1284BB8FD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xmlns="" id="{C96B2340-09EC-8344-95CB-E67E3CAFE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97E52E93-488E-6B4F-A9F9-06D436A1DA56}"/>
              </a:ext>
            </a:extLst>
          </p:cNvPr>
          <p:cNvSpPr>
            <a:spLocks noGrp="1"/>
          </p:cNvSpPr>
          <p:nvPr>
            <p:ph type="dt" sz="half" idx="10"/>
          </p:nvPr>
        </p:nvSpPr>
        <p:spPr/>
        <p:txBody>
          <a:bodyPr/>
          <a:lstStyle/>
          <a:p>
            <a:fld id="{08BCBAB2-2396-E146-A1CE-693E6C6E0DBF}"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B3A0BD9F-C547-8649-87ED-A9D93D56CB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88E4CE7-AD30-214B-8720-4C0CA3083101}"/>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979903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CD1858-843F-E043-AFA1-6FD7EE9498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25C831E2-F545-A342-B3F5-B45CFC20E7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5C00448-B86E-4546-8446-064194E4569D}"/>
              </a:ext>
            </a:extLst>
          </p:cNvPr>
          <p:cNvSpPr>
            <a:spLocks noGrp="1"/>
          </p:cNvSpPr>
          <p:nvPr>
            <p:ph type="dt" sz="half" idx="10"/>
          </p:nvPr>
        </p:nvSpPr>
        <p:spPr/>
        <p:txBody>
          <a:bodyPr/>
          <a:lstStyle/>
          <a:p>
            <a:fld id="{418284A3-6C75-1B45-BDE7-D2C91CAE12EE}"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289746C7-924C-C24B-9D00-B820FCE58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A646D815-0297-8A47-A296-7864DB4461F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82691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D8A953F8-DCD4-7346-B909-B4EEC4E4BB6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8AEBB9B5-8AF5-7344-A9F2-86F9AFA2492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1DC0B7F9-8DC7-8E42-A491-2D1D07988A6C}"/>
              </a:ext>
            </a:extLst>
          </p:cNvPr>
          <p:cNvSpPr>
            <a:spLocks noGrp="1"/>
          </p:cNvSpPr>
          <p:nvPr>
            <p:ph type="dt" sz="half" idx="10"/>
          </p:nvPr>
        </p:nvSpPr>
        <p:spPr/>
        <p:txBody>
          <a:bodyPr/>
          <a:lstStyle/>
          <a:p>
            <a:fld id="{7C0131FE-23B7-1E4F-BF17-AA5D728509A1}"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BDACCFB-800A-A243-A703-D2FC182ADD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111751E-A38C-054E-86E9-A5E9A3A1BADF}"/>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610791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mj-ea"/>
                <a:ea typeface="+mj-ea"/>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mj-ea"/>
                <a:ea typeface="+mj-ea"/>
                <a:cs typeface="Arial" charset="0"/>
              </a:defRPr>
            </a:lvl1pPr>
          </a:lstStyle>
          <a:p>
            <a:pPr lvl="0"/>
            <a:r>
              <a:rPr lang="en-US"/>
              <a:t>Slide Summary</a:t>
            </a:r>
          </a:p>
        </p:txBody>
      </p:sp>
    </p:spTree>
    <p:extLst>
      <p:ext uri="{BB962C8B-B14F-4D97-AF65-F5344CB8AC3E}">
        <p14:creationId xmlns:p14="http://schemas.microsoft.com/office/powerpoint/2010/main" val="4086374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4FE0541-258F-124C-8FA3-7948BC68AF1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C7419D5E-A651-BE48-9A68-C82DEF2DF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462EE2D-5986-8E40-982B-0B7487AFD6C5}"/>
              </a:ext>
            </a:extLst>
          </p:cNvPr>
          <p:cNvSpPr>
            <a:spLocks noGrp="1"/>
          </p:cNvSpPr>
          <p:nvPr>
            <p:ph type="dt" sz="half" idx="10"/>
          </p:nvPr>
        </p:nvSpPr>
        <p:spPr/>
        <p:txBody>
          <a:bodyPr/>
          <a:lstStyle/>
          <a:p>
            <a:fld id="{79356B9E-EB9A-FE4F-BA3F-81A0090F56B4}"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73D180F5-0B67-884A-8A9F-7ED185731A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DB97736-C38B-CF49-85BA-33789BA915F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775242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DE0D08-4122-6347-845D-DC9EE297F4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0CE54D0-D67F-2447-B24D-EF065B64CA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8470FED1-0F56-C644-B45F-3B3F81FE407A}"/>
              </a:ext>
            </a:extLst>
          </p:cNvPr>
          <p:cNvSpPr>
            <a:spLocks noGrp="1"/>
          </p:cNvSpPr>
          <p:nvPr>
            <p:ph type="dt" sz="half" idx="10"/>
          </p:nvPr>
        </p:nvSpPr>
        <p:spPr/>
        <p:txBody>
          <a:bodyPr/>
          <a:lstStyle/>
          <a:p>
            <a:fld id="{1483EA94-4511-7A44-A749-2E122A401887}"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A1EDADF-D80D-724F-ACEC-8FE782374C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828532C9-8206-F246-807E-F3CD66724F86}"/>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pic>
        <p:nvPicPr>
          <p:cNvPr id="8" name="図 7" descr="黒い背景に白い文字がある&#10;&#10;低い精度で自動的に生成された説明">
            <a:extLst>
              <a:ext uri="{FF2B5EF4-FFF2-40B4-BE49-F238E27FC236}">
                <a16:creationId xmlns:a16="http://schemas.microsoft.com/office/drawing/2014/main" xmlns="" id="{5A5B5471-32F1-6140-A3EE-A8021337641B}"/>
              </a:ext>
            </a:extLst>
          </p:cNvPr>
          <p:cNvPicPr>
            <a:picLocks noChangeAspect="1"/>
          </p:cNvPicPr>
          <p:nvPr userDrawn="1"/>
        </p:nvPicPr>
        <p:blipFill>
          <a:blip r:embed="rId2"/>
          <a:stretch>
            <a:fillRect/>
          </a:stretch>
        </p:blipFill>
        <p:spPr>
          <a:xfrm>
            <a:off x="10143254" y="299364"/>
            <a:ext cx="1715814" cy="704471"/>
          </a:xfrm>
          <a:prstGeom prst="rect">
            <a:avLst/>
          </a:prstGeom>
        </p:spPr>
      </p:pic>
    </p:spTree>
    <p:extLst>
      <p:ext uri="{BB962C8B-B14F-4D97-AF65-F5344CB8AC3E}">
        <p14:creationId xmlns:p14="http://schemas.microsoft.com/office/powerpoint/2010/main" val="1217331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5196348-5565-6341-9E74-9A8F304A4D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82802F89-076B-894F-B5FB-87DFA33AB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683F1206-A4AB-7D4F-92D8-103C2002D1F7}"/>
              </a:ext>
            </a:extLst>
          </p:cNvPr>
          <p:cNvSpPr>
            <a:spLocks noGrp="1"/>
          </p:cNvSpPr>
          <p:nvPr>
            <p:ph type="dt" sz="half" idx="10"/>
          </p:nvPr>
        </p:nvSpPr>
        <p:spPr/>
        <p:txBody>
          <a:bodyPr/>
          <a:lstStyle/>
          <a:p>
            <a:fld id="{1612F495-0DC3-7540-B089-525F0D302B98}"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501909F8-290D-AB45-BA86-8433860047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17A61A0E-24F6-9440-97B8-D8591643B68D}"/>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23600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AC866B5-30A2-514E-A7B7-DC8A7A206F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FFEBACD7-777D-4245-B579-D3632A55D8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11300442-D8A6-A841-8180-08E4E726CC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E03E68E4-D1E1-CF4E-BF1B-C79B8B20CE6E}"/>
              </a:ext>
            </a:extLst>
          </p:cNvPr>
          <p:cNvSpPr>
            <a:spLocks noGrp="1"/>
          </p:cNvSpPr>
          <p:nvPr>
            <p:ph type="dt" sz="half" idx="10"/>
          </p:nvPr>
        </p:nvSpPr>
        <p:spPr/>
        <p:txBody>
          <a:bodyPr/>
          <a:lstStyle/>
          <a:p>
            <a:fld id="{F2D414DE-2CC3-BD49-BFD5-BF1E68D99566}"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152DF227-8CE2-0945-B60A-7FFF90C31A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901CF375-3887-C242-9A0F-FE8A72531560}"/>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4198097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1EBCCA-F71B-3B4B-A5B6-DDBA14159D3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C7D629C-74C6-D446-9473-3139CFE7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CB63BAA0-2E01-054C-838A-334D1CD85B1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40C4ECE8-D057-3046-B5B6-B88C227E9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3E48795C-6E28-BE42-A127-81427014C34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C9082809-D756-F941-AE70-71C90CA5AF32}"/>
              </a:ext>
            </a:extLst>
          </p:cNvPr>
          <p:cNvSpPr>
            <a:spLocks noGrp="1"/>
          </p:cNvSpPr>
          <p:nvPr>
            <p:ph type="dt" sz="half" idx="10"/>
          </p:nvPr>
        </p:nvSpPr>
        <p:spPr/>
        <p:txBody>
          <a:bodyPr/>
          <a:lstStyle/>
          <a:p>
            <a:fld id="{2805FB58-85A4-FF4A-AD34-DF0E355E06E8}" type="datetime1">
              <a:rPr kumimoji="1" lang="ja-JP" altLang="en-US" smtClean="0"/>
              <a:t>2022/9/5</a:t>
            </a:fld>
            <a:endParaRPr kumimoji="1" lang="ja-JP" altLang="en-US"/>
          </a:p>
        </p:txBody>
      </p:sp>
      <p:sp>
        <p:nvSpPr>
          <p:cNvPr id="8" name="フッター プレースホルダー 7">
            <a:extLst>
              <a:ext uri="{FF2B5EF4-FFF2-40B4-BE49-F238E27FC236}">
                <a16:creationId xmlns:a16="http://schemas.microsoft.com/office/drawing/2014/main" xmlns="" id="{34E6A476-AF3D-234C-8210-873979AF04F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43042803-DA0C-C741-AE56-4752CC5777B2}"/>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77409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AC866B5-30A2-514E-A7B7-DC8A7A206F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FFEBACD7-777D-4245-B579-D3632A55D8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11300442-D8A6-A841-8180-08E4E726CC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E03E68E4-D1E1-CF4E-BF1B-C79B8B20CE6E}"/>
              </a:ext>
            </a:extLst>
          </p:cNvPr>
          <p:cNvSpPr>
            <a:spLocks noGrp="1"/>
          </p:cNvSpPr>
          <p:nvPr>
            <p:ph type="dt" sz="half" idx="10"/>
          </p:nvPr>
        </p:nvSpPr>
        <p:spPr/>
        <p:txBody>
          <a:bodyPr/>
          <a:lstStyle/>
          <a:p>
            <a:fld id="{F2D414DE-2CC3-BD49-BFD5-BF1E68D99566}"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152DF227-8CE2-0945-B60A-7FFF90C31A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901CF375-3887-C242-9A0F-FE8A72531560}"/>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3441674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46A7F7-CB15-7E4E-9F76-59CA1714F1D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819FAF8E-1C2F-7D49-907D-26BB9076BAFB}"/>
              </a:ext>
            </a:extLst>
          </p:cNvPr>
          <p:cNvSpPr>
            <a:spLocks noGrp="1"/>
          </p:cNvSpPr>
          <p:nvPr>
            <p:ph type="dt" sz="half" idx="10"/>
          </p:nvPr>
        </p:nvSpPr>
        <p:spPr/>
        <p:txBody>
          <a:bodyPr/>
          <a:lstStyle/>
          <a:p>
            <a:fld id="{058F5961-8922-354C-B074-1919E6FDDFC4}" type="datetime1">
              <a:rPr kumimoji="1" lang="ja-JP" altLang="en-US" smtClean="0"/>
              <a:t>2022/9/5</a:t>
            </a:fld>
            <a:endParaRPr kumimoji="1" lang="ja-JP" altLang="en-US"/>
          </a:p>
        </p:txBody>
      </p:sp>
      <p:sp>
        <p:nvSpPr>
          <p:cNvPr id="4" name="フッター プレースホルダー 3">
            <a:extLst>
              <a:ext uri="{FF2B5EF4-FFF2-40B4-BE49-F238E27FC236}">
                <a16:creationId xmlns:a16="http://schemas.microsoft.com/office/drawing/2014/main" xmlns="" id="{376C85C6-E564-4941-85FB-40A3B6A3A41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983F0749-9A3E-3E42-9468-0AA92DA8F3C8}"/>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851780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4033D8D4-21EA-9A4A-BE13-F5F6E3EA5FFB}"/>
              </a:ext>
            </a:extLst>
          </p:cNvPr>
          <p:cNvSpPr>
            <a:spLocks noGrp="1"/>
          </p:cNvSpPr>
          <p:nvPr>
            <p:ph type="dt" sz="half" idx="10"/>
          </p:nvPr>
        </p:nvSpPr>
        <p:spPr/>
        <p:txBody>
          <a:bodyPr/>
          <a:lstStyle/>
          <a:p>
            <a:fld id="{A94D740A-FC91-8C46-A0DC-B46632E4544F}" type="datetime1">
              <a:rPr kumimoji="1" lang="ja-JP" altLang="en-US" smtClean="0"/>
              <a:t>2022/9/5</a:t>
            </a:fld>
            <a:endParaRPr kumimoji="1" lang="ja-JP" altLang="en-US"/>
          </a:p>
        </p:txBody>
      </p:sp>
      <p:sp>
        <p:nvSpPr>
          <p:cNvPr id="3" name="フッター プレースホルダー 2">
            <a:extLst>
              <a:ext uri="{FF2B5EF4-FFF2-40B4-BE49-F238E27FC236}">
                <a16:creationId xmlns:a16="http://schemas.microsoft.com/office/drawing/2014/main" xmlns="" id="{5075831F-CAE3-B643-B1FB-473AEC2E91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93B4CDE8-AA84-FE41-8548-8B0C08EA3AE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3923917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8855519-03C0-5C4D-BA80-FB608B70BD1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5C7AD696-F81D-1B42-9E32-07830F7D6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5327CB97-31E8-8E4D-881E-480D0EB48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894FF842-AF3A-A14A-AE08-0E299A7A5645}"/>
              </a:ext>
            </a:extLst>
          </p:cNvPr>
          <p:cNvSpPr>
            <a:spLocks noGrp="1"/>
          </p:cNvSpPr>
          <p:nvPr>
            <p:ph type="dt" sz="half" idx="10"/>
          </p:nvPr>
        </p:nvSpPr>
        <p:spPr/>
        <p:txBody>
          <a:bodyPr/>
          <a:lstStyle/>
          <a:p>
            <a:fld id="{AF3FCC31-AED7-C84C-B821-BD355C234B29}"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F2D14DE6-6D6F-ED4F-A473-77B561F062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90ACB4B-49A8-0042-9A8B-2B719FFE900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043947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A1C67FA-C479-1F40-890C-09DE678CA5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A18771B8-AC82-844E-A4B8-1284BB8FD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xmlns="" id="{C96B2340-09EC-8344-95CB-E67E3CAFE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97E52E93-488E-6B4F-A9F9-06D436A1DA56}"/>
              </a:ext>
            </a:extLst>
          </p:cNvPr>
          <p:cNvSpPr>
            <a:spLocks noGrp="1"/>
          </p:cNvSpPr>
          <p:nvPr>
            <p:ph type="dt" sz="half" idx="10"/>
          </p:nvPr>
        </p:nvSpPr>
        <p:spPr/>
        <p:txBody>
          <a:bodyPr/>
          <a:lstStyle/>
          <a:p>
            <a:fld id="{08BCBAB2-2396-E146-A1CE-693E6C6E0DBF}"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B3A0BD9F-C547-8649-87ED-A9D93D56CB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88E4CE7-AD30-214B-8720-4C0CA3083101}"/>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359530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CD1858-843F-E043-AFA1-6FD7EE9498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25C831E2-F545-A342-B3F5-B45CFC20E7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5C00448-B86E-4546-8446-064194E4569D}"/>
              </a:ext>
            </a:extLst>
          </p:cNvPr>
          <p:cNvSpPr>
            <a:spLocks noGrp="1"/>
          </p:cNvSpPr>
          <p:nvPr>
            <p:ph type="dt" sz="half" idx="10"/>
          </p:nvPr>
        </p:nvSpPr>
        <p:spPr/>
        <p:txBody>
          <a:bodyPr/>
          <a:lstStyle/>
          <a:p>
            <a:fld id="{418284A3-6C75-1B45-BDE7-D2C91CAE12EE}"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289746C7-924C-C24B-9D00-B820FCE58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A646D815-0297-8A47-A296-7864DB4461F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347180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D8A953F8-DCD4-7346-B909-B4EEC4E4BB6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8AEBB9B5-8AF5-7344-A9F2-86F9AFA2492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1DC0B7F9-8DC7-8E42-A491-2D1D07988A6C}"/>
              </a:ext>
            </a:extLst>
          </p:cNvPr>
          <p:cNvSpPr>
            <a:spLocks noGrp="1"/>
          </p:cNvSpPr>
          <p:nvPr>
            <p:ph type="dt" sz="half" idx="10"/>
          </p:nvPr>
        </p:nvSpPr>
        <p:spPr/>
        <p:txBody>
          <a:bodyPr/>
          <a:lstStyle/>
          <a:p>
            <a:fld id="{7C0131FE-23B7-1E4F-BF17-AA5D728509A1}"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1BDACCFB-800A-A243-A703-D2FC182ADD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B111751E-A38C-054E-86E9-A5E9A3A1BADF}"/>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557682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タイトルと説明">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ja-JP" altLang="en-US"/>
              <a:t>スライドのタイトルを記入</a:t>
            </a:r>
            <a:endParaRPr lang="en-US" dirty="0"/>
          </a:p>
        </p:txBody>
      </p:sp>
      <p:sp>
        <p:nvSpPr>
          <p:cNvPr id="8" name="テキスト プレースホルダー 7">
            <a:extLst>
              <a:ext uri="{FF2B5EF4-FFF2-40B4-BE49-F238E27FC236}">
                <a16:creationId xmlns:a16="http://schemas.microsoft.com/office/drawing/2014/main" xmlns="" id="{D0981807-3FCE-F84B-971A-28D3A78FA01A}"/>
              </a:ext>
            </a:extLst>
          </p:cNvPr>
          <p:cNvSpPr>
            <a:spLocks noGrp="1"/>
          </p:cNvSpPr>
          <p:nvPr>
            <p:ph type="body" sz="quarter" idx="13" hasCustomPrompt="1"/>
          </p:nvPr>
        </p:nvSpPr>
        <p:spPr>
          <a:xfrm>
            <a:off x="817034" y="1080000"/>
            <a:ext cx="10557933" cy="576000"/>
          </a:xfrm>
        </p:spPr>
        <p:txBody>
          <a:bodyPr lIns="36000" tIns="36000" rIns="36000" bIns="36000" anchor="t">
            <a:normAutofit/>
          </a:bodyPr>
          <a:lstStyle>
            <a:lvl1pPr algn="ctr">
              <a:lnSpc>
                <a:spcPct val="100000"/>
              </a:lnSpc>
              <a:spcBef>
                <a:spcPts val="0"/>
              </a:spcBef>
              <a:buNone/>
              <a:defRPr sz="1400"/>
            </a:lvl1pPr>
            <a:lvl2pPr algn="ctr">
              <a:buNone/>
              <a:defRPr/>
            </a:lvl2pPr>
            <a:lvl3pPr algn="ctr">
              <a:buNone/>
              <a:defRPr/>
            </a:lvl3pPr>
            <a:lvl4pPr algn="ctr">
              <a:buNone/>
              <a:defRPr/>
            </a:lvl4pPr>
            <a:lvl5pPr algn="ctr">
              <a:buNone/>
              <a:defRPr/>
            </a:lvl5pPr>
          </a:lstStyle>
          <a:p>
            <a:pPr lvl="0"/>
            <a:r>
              <a:rPr kumimoji="1" lang="ja-JP" altLang="en-US"/>
              <a:t>説明文を</a:t>
            </a:r>
            <a:r>
              <a:rPr kumimoji="1" lang="en-US" altLang="ja-JP" dirty="0"/>
              <a:t>1〜2</a:t>
            </a:r>
            <a:r>
              <a:rPr kumimoji="1" lang="ja-JP" altLang="en-US"/>
              <a:t>行で簡潔に記載する。</a:t>
            </a:r>
          </a:p>
        </p:txBody>
      </p:sp>
      <p:cxnSp>
        <p:nvCxnSpPr>
          <p:cNvPr id="12" name="直線コネクタ 11">
            <a:extLst>
              <a:ext uri="{FF2B5EF4-FFF2-40B4-BE49-F238E27FC236}">
                <a16:creationId xmlns:a16="http://schemas.microsoft.com/office/drawing/2014/main" xmlns="" id="{8C7BBDD3-92C9-C249-8E4E-A414219AA3B2}"/>
              </a:ext>
            </a:extLst>
          </p:cNvPr>
          <p:cNvCxnSpPr/>
          <p:nvPr userDrawn="1"/>
        </p:nvCxnSpPr>
        <p:spPr>
          <a:xfrm>
            <a:off x="0" y="900000"/>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xmlns="" id="{C877EDDE-8139-6047-9A6B-725F77270FDB}"/>
              </a:ext>
            </a:extLst>
          </p:cNvPr>
          <p:cNvCxnSpPr/>
          <p:nvPr userDrawn="1"/>
        </p:nvCxnSpPr>
        <p:spPr>
          <a:xfrm>
            <a:off x="0" y="6216242"/>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フッター プレースホルダー 4">
            <a:extLst>
              <a:ext uri="{FF2B5EF4-FFF2-40B4-BE49-F238E27FC236}">
                <a16:creationId xmlns:a16="http://schemas.microsoft.com/office/drawing/2014/main" xmlns="" id="{5A4A9E68-2075-6145-B225-5338B624EEC6}"/>
              </a:ext>
            </a:extLst>
          </p:cNvPr>
          <p:cNvSpPr>
            <a:spLocks noGrp="1"/>
          </p:cNvSpPr>
          <p:nvPr>
            <p:ph type="ftr" sz="quarter" idx="14"/>
          </p:nvPr>
        </p:nvSpPr>
        <p:spPr/>
        <p:txBody>
          <a:bodyPr/>
          <a:lstStyle/>
          <a:p>
            <a:r>
              <a:rPr lang="en" altLang="ja-JP"/>
              <a:t>SAIRU</a:t>
            </a:r>
            <a:endParaRPr kumimoji="1" lang="ja-JP" altLang="en-US" b="1"/>
          </a:p>
        </p:txBody>
      </p:sp>
      <p:sp>
        <p:nvSpPr>
          <p:cNvPr id="6" name="スライド番号プレースホルダー 5">
            <a:extLst>
              <a:ext uri="{FF2B5EF4-FFF2-40B4-BE49-F238E27FC236}">
                <a16:creationId xmlns:a16="http://schemas.microsoft.com/office/drawing/2014/main" xmlns="" id="{7F3777CF-8571-6A4F-891A-06CD4B4A9620}"/>
              </a:ext>
            </a:extLst>
          </p:cNvPr>
          <p:cNvSpPr>
            <a:spLocks noGrp="1"/>
          </p:cNvSpPr>
          <p:nvPr>
            <p:ph type="sldNum" sz="quarter" idx="15"/>
          </p:nvPr>
        </p:nvSpPr>
        <p:spPr/>
        <p:txBody>
          <a:bodyPr/>
          <a:lstStyle/>
          <a:p>
            <a:pPr algn="ctr"/>
            <a:fld id="{2CF39A64-FD95-C144-B37D-DFADB2595A9F}" type="slidenum">
              <a:rPr kumimoji="1" lang="ja-JP" altLang="en-US" smtClean="0"/>
              <a:pPr/>
              <a:t>‹#›</a:t>
            </a:fld>
            <a:endParaRPr kumimoji="1" lang="ja-JP" altLang="en-US"/>
          </a:p>
        </p:txBody>
      </p:sp>
      <p:sp>
        <p:nvSpPr>
          <p:cNvPr id="14" name="テキスト ボックス 13">
            <a:extLst>
              <a:ext uri="{FF2B5EF4-FFF2-40B4-BE49-F238E27FC236}">
                <a16:creationId xmlns:a16="http://schemas.microsoft.com/office/drawing/2014/main" xmlns="" id="{D39C5A11-F0AB-5644-AF02-100DE1C4658F}"/>
              </a:ext>
            </a:extLst>
          </p:cNvPr>
          <p:cNvSpPr txBox="1"/>
          <p:nvPr userDrawn="1"/>
        </p:nvSpPr>
        <p:spPr>
          <a:xfrm>
            <a:off x="1320001" y="6408613"/>
            <a:ext cx="2021955" cy="257369"/>
          </a:xfrm>
          <a:prstGeom prst="rect">
            <a:avLst/>
          </a:prstGeom>
          <a:noFill/>
        </p:spPr>
        <p:txBody>
          <a:bodyPr wrap="none" lIns="36000" tIns="36000" rIns="36000" bIns="36000" rtlCol="0">
            <a:spAutoFit/>
          </a:bodyPr>
          <a:lstStyle/>
          <a:p>
            <a:r>
              <a:rPr kumimoji="1" lang="en-US" altLang="ja-JP" sz="1200" u="sng" dirty="0">
                <a:solidFill>
                  <a:srgbClr val="0070C0"/>
                </a:solidFill>
                <a:latin typeface="+mn-ea"/>
                <a:ea typeface="+mn-ea"/>
              </a:rPr>
              <a:t>https://</a:t>
            </a:r>
            <a:r>
              <a:rPr kumimoji="1" lang="en-US" altLang="ja-JP" sz="1200" u="sng" dirty="0" err="1">
                <a:solidFill>
                  <a:srgbClr val="0070C0"/>
                </a:solidFill>
                <a:latin typeface="+mn-ea"/>
                <a:ea typeface="+mn-ea"/>
              </a:rPr>
              <a:t>servicesiteurl</a:t>
            </a:r>
            <a:r>
              <a:rPr kumimoji="1" lang="en-US" altLang="ja-JP" sz="1200" u="sng" dirty="0">
                <a:solidFill>
                  <a:srgbClr val="0070C0"/>
                </a:solidFill>
                <a:latin typeface="+mn-ea"/>
                <a:ea typeface="+mn-ea"/>
              </a:rPr>
              <a:t>******</a:t>
            </a:r>
            <a:endParaRPr kumimoji="1" lang="ja-JP" altLang="en-US" sz="1200" u="sng">
              <a:solidFill>
                <a:srgbClr val="0070C0"/>
              </a:solidFill>
              <a:latin typeface="+mn-ea"/>
              <a:ea typeface="+mn-ea"/>
            </a:endParaRPr>
          </a:p>
        </p:txBody>
      </p:sp>
      <p:sp>
        <p:nvSpPr>
          <p:cNvPr id="15" name="正方形/長方形 14">
            <a:extLst>
              <a:ext uri="{FF2B5EF4-FFF2-40B4-BE49-F238E27FC236}">
                <a16:creationId xmlns:a16="http://schemas.microsoft.com/office/drawing/2014/main" xmlns="" id="{1EC98FFB-D92D-8C4C-89BE-7F2CB84F06FC}"/>
              </a:ext>
            </a:extLst>
          </p:cNvPr>
          <p:cNvSpPr/>
          <p:nvPr userDrawn="1"/>
        </p:nvSpPr>
        <p:spPr>
          <a:xfrm>
            <a:off x="312000" y="6367112"/>
            <a:ext cx="1008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mn-ea"/>
                <a:ea typeface="+mn-ea"/>
              </a:rPr>
              <a:t>LOGO</a:t>
            </a:r>
            <a:endParaRPr kumimoji="1" lang="ja-JP" altLang="en-US" sz="1600">
              <a:solidFill>
                <a:schemeClr val="tx1"/>
              </a:solidFill>
              <a:latin typeface="+mn-ea"/>
              <a:ea typeface="+mn-ea"/>
            </a:endParaRPr>
          </a:p>
        </p:txBody>
      </p:sp>
    </p:spTree>
    <p:extLst>
      <p:ext uri="{BB962C8B-B14F-4D97-AF65-F5344CB8AC3E}">
        <p14:creationId xmlns:p14="http://schemas.microsoft.com/office/powerpoint/2010/main" val="318251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4769" y="2402898"/>
            <a:ext cx="3961894" cy="2052204"/>
          </a:xfrm>
          <a:prstGeom prst="rect">
            <a:avLst/>
          </a:prstGeom>
        </p:spPr>
      </p:pic>
    </p:spTree>
    <p:extLst>
      <p:ext uri="{BB962C8B-B14F-4D97-AF65-F5344CB8AC3E}">
        <p14:creationId xmlns:p14="http://schemas.microsoft.com/office/powerpoint/2010/main" val="2380261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614416" y="850170"/>
            <a:ext cx="6028944" cy="1325563"/>
          </a:xfrm>
          <a:prstGeom prst="rect">
            <a:avLst/>
          </a:prstGeom>
        </p:spPr>
        <p:txBody>
          <a:bodyPr/>
          <a:lstStyle>
            <a:lvl1pPr>
              <a:defRPr sz="3600"/>
            </a:lvl1pPr>
          </a:lstStyle>
          <a:p>
            <a:r>
              <a:rPr lang="ja-JP" altLang="en-US"/>
              <a:t>マスター タイトルの書式設定</a:t>
            </a:r>
            <a:endParaRPr lang="en-US"/>
          </a:p>
        </p:txBody>
      </p:sp>
      <p:sp>
        <p:nvSpPr>
          <p:cNvPr id="7" name="Text Placeholder 6"/>
          <p:cNvSpPr>
            <a:spLocks noGrp="1"/>
          </p:cNvSpPr>
          <p:nvPr>
            <p:ph type="body" sz="quarter" idx="11" hasCustomPrompt="1"/>
          </p:nvPr>
        </p:nvSpPr>
        <p:spPr>
          <a:xfrm>
            <a:off x="931164" y="6123960"/>
            <a:ext cx="2743199" cy="247269"/>
          </a:xfrm>
          <a:prstGeom prst="rect">
            <a:avLst/>
          </a:prstGeom>
        </p:spPr>
        <p:txBody>
          <a:bodyPr/>
          <a:lstStyle>
            <a:lvl1pPr marL="0" indent="0">
              <a:buNone/>
              <a:defRPr sz="1200" b="1">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a:t>Location</a:t>
            </a:r>
          </a:p>
        </p:txBody>
      </p:sp>
      <p:sp>
        <p:nvSpPr>
          <p:cNvPr id="9" name="Text Placeholder 6"/>
          <p:cNvSpPr>
            <a:spLocks noGrp="1"/>
          </p:cNvSpPr>
          <p:nvPr>
            <p:ph type="body" sz="quarter" idx="12" hasCustomPrompt="1"/>
          </p:nvPr>
        </p:nvSpPr>
        <p:spPr>
          <a:xfrm>
            <a:off x="931164" y="6402344"/>
            <a:ext cx="2743199" cy="247269"/>
          </a:xfrm>
          <a:prstGeom prst="rect">
            <a:avLst/>
          </a:prstGeom>
        </p:spPr>
        <p:txBody>
          <a:bodyPr/>
          <a:lstStyle>
            <a:lvl1pPr marL="0" indent="0">
              <a:buNone/>
              <a:defRPr sz="1200" b="1"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a:t>Month, Date, Year</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
        <p:nvSpPr>
          <p:cNvPr id="5" name="Text Placeholder 4"/>
          <p:cNvSpPr>
            <a:spLocks noGrp="1"/>
          </p:cNvSpPr>
          <p:nvPr>
            <p:ph type="body" sz="quarter" idx="13" hasCustomPrompt="1"/>
          </p:nvPr>
        </p:nvSpPr>
        <p:spPr>
          <a:xfrm>
            <a:off x="5614417" y="2844292"/>
            <a:ext cx="6028944" cy="282956"/>
          </a:xfrm>
          <a:prstGeom prst="rect">
            <a:avLst/>
          </a:prstGeom>
        </p:spPr>
        <p:txBody>
          <a:bodyPr/>
          <a:lstStyle>
            <a:lvl1pPr marL="0" indent="0" algn="r">
              <a:buNone/>
              <a:defRPr sz="1800" b="1" i="0">
                <a:solidFill>
                  <a:schemeClr val="bg1"/>
                </a:solidFill>
                <a:latin typeface="Arial" charset="0"/>
                <a:ea typeface="Arial" charset="0"/>
                <a:cs typeface="Arial" charset="0"/>
              </a:defRPr>
            </a:lvl1pPr>
          </a:lstStyle>
          <a:p>
            <a:pPr lvl="0"/>
            <a:r>
              <a:rPr lang="en-US"/>
              <a:t>Author</a:t>
            </a:r>
          </a:p>
        </p:txBody>
      </p:sp>
      <p:sp>
        <p:nvSpPr>
          <p:cNvPr id="13" name="Text Placeholder 12"/>
          <p:cNvSpPr>
            <a:spLocks noGrp="1"/>
          </p:cNvSpPr>
          <p:nvPr>
            <p:ph type="body" sz="quarter" idx="14" hasCustomPrompt="1"/>
          </p:nvPr>
        </p:nvSpPr>
        <p:spPr>
          <a:xfrm>
            <a:off x="5614416" y="3198717"/>
            <a:ext cx="6028943" cy="1821307"/>
          </a:xfrm>
          <a:prstGeom prst="rect">
            <a:avLst/>
          </a:prstGeom>
        </p:spPr>
        <p:txBody>
          <a:bodyPr/>
          <a:lstStyle>
            <a:lvl1pPr marL="0" indent="0" algn="r">
              <a:lnSpc>
                <a:spcPct val="100000"/>
              </a:lnSpc>
              <a:spcBef>
                <a:spcPts val="600"/>
              </a:spcBef>
              <a:buNone/>
              <a:defRPr sz="1000" b="1" i="0">
                <a:solidFill>
                  <a:schemeClr val="bg1"/>
                </a:solidFill>
                <a:latin typeface="Arial" charset="0"/>
                <a:ea typeface="Arial" charset="0"/>
                <a:cs typeface="Arial" charset="0"/>
              </a:defRPr>
            </a:lvl1pPr>
          </a:lstStyle>
          <a:p>
            <a:pPr lvl="0"/>
            <a:r>
              <a:rPr lang="en-US"/>
              <a:t>Title</a:t>
            </a:r>
          </a:p>
          <a:p>
            <a:pPr lvl="0"/>
            <a:r>
              <a:rPr lang="en-US"/>
              <a:t>Title</a:t>
            </a:r>
          </a:p>
          <a:p>
            <a:pPr lvl="0"/>
            <a:r>
              <a:rPr lang="en-US"/>
              <a:t>Title</a:t>
            </a:r>
          </a:p>
        </p:txBody>
      </p:sp>
    </p:spTree>
    <p:extLst>
      <p:ext uri="{BB962C8B-B14F-4D97-AF65-F5344CB8AC3E}">
        <p14:creationId xmlns:p14="http://schemas.microsoft.com/office/powerpoint/2010/main" val="2366389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side Cov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614416" y="1486406"/>
            <a:ext cx="6028944" cy="525274"/>
          </a:xfrm>
          <a:prstGeom prst="rect">
            <a:avLst/>
          </a:prstGeom>
        </p:spPr>
        <p:txBody>
          <a:bodyPr/>
          <a:lstStyle>
            <a:lvl1pPr>
              <a:defRPr sz="3600">
                <a:solidFill>
                  <a:schemeClr val="tx1"/>
                </a:solidFill>
              </a:defRPr>
            </a:lvl1pPr>
          </a:lstStyle>
          <a:p>
            <a:r>
              <a:rPr lang="en-US"/>
              <a:t>Title</a:t>
            </a:r>
          </a:p>
        </p:txBody>
      </p:sp>
      <p:sp>
        <p:nvSpPr>
          <p:cNvPr id="8" name="Text Placeholder 7"/>
          <p:cNvSpPr>
            <a:spLocks noGrp="1"/>
          </p:cNvSpPr>
          <p:nvPr>
            <p:ph type="body" sz="quarter" idx="10" hasCustomPrompt="1"/>
          </p:nvPr>
        </p:nvSpPr>
        <p:spPr>
          <a:xfrm>
            <a:off x="8713788" y="2084769"/>
            <a:ext cx="2929572" cy="274383"/>
          </a:xfrm>
          <a:prstGeom prst="rect">
            <a:avLst/>
          </a:prstGeom>
        </p:spPr>
        <p:txBody>
          <a:bodyPr/>
          <a:lstStyle>
            <a:lvl1pPr marL="0" indent="0" algn="r">
              <a:buNone/>
              <a:defRPr sz="1800" b="1" i="0">
                <a:latin typeface="Yu Gothic" charset="-128"/>
                <a:ea typeface="Yu Gothic" charset="-128"/>
                <a:cs typeface="Yu Gothic" charset="-128"/>
              </a:defRPr>
            </a:lvl1pPr>
          </a:lstStyle>
          <a:p>
            <a:pPr lvl="0"/>
            <a:r>
              <a:rPr lang="ja-JP" altLang="en-US"/>
              <a:t>日本語タイトル</a:t>
            </a:r>
            <a:endParaRPr lang="en-US"/>
          </a:p>
        </p:txBody>
      </p:sp>
      <p:sp>
        <p:nvSpPr>
          <p:cNvPr id="10" name="Text Placeholder 9"/>
          <p:cNvSpPr>
            <a:spLocks noGrp="1"/>
          </p:cNvSpPr>
          <p:nvPr>
            <p:ph type="body" sz="quarter" idx="11" hasCustomPrompt="1"/>
          </p:nvPr>
        </p:nvSpPr>
        <p:spPr>
          <a:xfrm>
            <a:off x="9576943" y="956117"/>
            <a:ext cx="2066417" cy="287467"/>
          </a:xfrm>
          <a:prstGeom prst="rect">
            <a:avLst/>
          </a:prstGeom>
        </p:spPr>
        <p:txBody>
          <a:bodyPr/>
          <a:lstStyle>
            <a:lvl1pPr marL="0" indent="0" algn="r">
              <a:buNone/>
              <a:defRPr sz="1800" b="1" i="0">
                <a:solidFill>
                  <a:srgbClr val="1400C8"/>
                </a:solidFill>
                <a:latin typeface="Arial" charset="0"/>
                <a:ea typeface="Arial" charset="0"/>
                <a:cs typeface="Arial" charset="0"/>
              </a:defRPr>
            </a:lvl1pPr>
          </a:lstStyle>
          <a:p>
            <a:pPr lvl="0"/>
            <a:r>
              <a:rPr lang="en-US"/>
              <a:t>Chapter XX</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428340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1EBCCA-F71B-3B4B-A5B6-DDBA14159D3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C7D629C-74C6-D446-9473-3139CFE7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CB63BAA0-2E01-054C-838A-334D1CD85B1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40C4ECE8-D057-3046-B5B6-B88C227E9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3E48795C-6E28-BE42-A127-81427014C34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C9082809-D756-F941-AE70-71C90CA5AF32}"/>
              </a:ext>
            </a:extLst>
          </p:cNvPr>
          <p:cNvSpPr>
            <a:spLocks noGrp="1"/>
          </p:cNvSpPr>
          <p:nvPr>
            <p:ph type="dt" sz="half" idx="10"/>
          </p:nvPr>
        </p:nvSpPr>
        <p:spPr/>
        <p:txBody>
          <a:bodyPr/>
          <a:lstStyle/>
          <a:p>
            <a:fld id="{2805FB58-85A4-FF4A-AD34-DF0E355E06E8}" type="datetime1">
              <a:rPr kumimoji="1" lang="ja-JP" altLang="en-US" smtClean="0"/>
              <a:t>2022/9/5</a:t>
            </a:fld>
            <a:endParaRPr kumimoji="1" lang="ja-JP" altLang="en-US"/>
          </a:p>
        </p:txBody>
      </p:sp>
      <p:sp>
        <p:nvSpPr>
          <p:cNvPr id="8" name="フッター プレースホルダー 7">
            <a:extLst>
              <a:ext uri="{FF2B5EF4-FFF2-40B4-BE49-F238E27FC236}">
                <a16:creationId xmlns:a16="http://schemas.microsoft.com/office/drawing/2014/main" xmlns="" id="{34E6A476-AF3D-234C-8210-873979AF04F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43042803-DA0C-C741-AE56-4752CC5777B2}"/>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385452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side Cov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539496" y="1486406"/>
            <a:ext cx="6028944" cy="525274"/>
          </a:xfrm>
          <a:prstGeom prst="rect">
            <a:avLst/>
          </a:prstGeom>
        </p:spPr>
        <p:txBody>
          <a:bodyPr/>
          <a:lstStyle>
            <a:lvl1pPr algn="l">
              <a:defRPr sz="3600">
                <a:solidFill>
                  <a:schemeClr val="tx1"/>
                </a:solidFill>
              </a:defRPr>
            </a:lvl1pPr>
          </a:lstStyle>
          <a:p>
            <a:r>
              <a:rPr lang="en-US"/>
              <a:t>Title</a:t>
            </a:r>
          </a:p>
        </p:txBody>
      </p:sp>
      <p:sp>
        <p:nvSpPr>
          <p:cNvPr id="4" name="Text Placeholder 7"/>
          <p:cNvSpPr>
            <a:spLocks noGrp="1"/>
          </p:cNvSpPr>
          <p:nvPr>
            <p:ph type="body" sz="quarter" idx="10" hasCustomPrompt="1"/>
          </p:nvPr>
        </p:nvSpPr>
        <p:spPr>
          <a:xfrm>
            <a:off x="539496" y="2084769"/>
            <a:ext cx="2929572" cy="274383"/>
          </a:xfrm>
          <a:prstGeom prst="rect">
            <a:avLst/>
          </a:prstGeom>
        </p:spPr>
        <p:txBody>
          <a:bodyPr/>
          <a:lstStyle>
            <a:lvl1pPr marL="0" indent="0" algn="l">
              <a:buNone/>
              <a:defRPr sz="1800" b="1" i="0">
                <a:latin typeface="Yu Gothic" charset="-128"/>
                <a:ea typeface="Yu Gothic" charset="-128"/>
                <a:cs typeface="Yu Gothic" charset="-128"/>
              </a:defRPr>
            </a:lvl1pPr>
          </a:lstStyle>
          <a:p>
            <a:pPr lvl="0"/>
            <a:r>
              <a:rPr lang="ja-JP" altLang="en-US"/>
              <a:t>日本語タイトル</a:t>
            </a:r>
            <a:endParaRPr lang="en-US"/>
          </a:p>
        </p:txBody>
      </p:sp>
      <p:sp>
        <p:nvSpPr>
          <p:cNvPr id="5" name="Text Placeholder 9"/>
          <p:cNvSpPr>
            <a:spLocks noGrp="1"/>
          </p:cNvSpPr>
          <p:nvPr>
            <p:ph type="body" sz="quarter" idx="11" hasCustomPrompt="1"/>
          </p:nvPr>
        </p:nvSpPr>
        <p:spPr>
          <a:xfrm>
            <a:off x="539496" y="956117"/>
            <a:ext cx="2066417" cy="287467"/>
          </a:xfrm>
          <a:prstGeom prst="rect">
            <a:avLst/>
          </a:prstGeom>
        </p:spPr>
        <p:txBody>
          <a:bodyPr/>
          <a:lstStyle>
            <a:lvl1pPr marL="0" indent="0" algn="l">
              <a:buNone/>
              <a:defRPr sz="1800" b="1" i="0">
                <a:solidFill>
                  <a:srgbClr val="1400C8"/>
                </a:solidFill>
                <a:latin typeface="Arial" charset="0"/>
                <a:ea typeface="Arial" charset="0"/>
                <a:cs typeface="Arial" charset="0"/>
              </a:defRPr>
            </a:lvl1pPr>
          </a:lstStyle>
          <a:p>
            <a:pPr lvl="0"/>
            <a:r>
              <a:rPr lang="en-US"/>
              <a:t>Chapter XX</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3864600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side Cover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614416" y="5052566"/>
            <a:ext cx="6028944" cy="525274"/>
          </a:xfrm>
          <a:prstGeom prst="rect">
            <a:avLst/>
          </a:prstGeom>
        </p:spPr>
        <p:txBody>
          <a:bodyPr/>
          <a:lstStyle>
            <a:lvl1pPr>
              <a:defRPr sz="3600">
                <a:solidFill>
                  <a:schemeClr val="bg1"/>
                </a:solidFill>
              </a:defRPr>
            </a:lvl1pPr>
          </a:lstStyle>
          <a:p>
            <a:r>
              <a:rPr lang="en-US"/>
              <a:t>Title</a:t>
            </a:r>
          </a:p>
        </p:txBody>
      </p:sp>
      <p:sp>
        <p:nvSpPr>
          <p:cNvPr id="8" name="Text Placeholder 7"/>
          <p:cNvSpPr>
            <a:spLocks noGrp="1"/>
          </p:cNvSpPr>
          <p:nvPr>
            <p:ph type="body" sz="quarter" idx="10" hasCustomPrompt="1"/>
          </p:nvPr>
        </p:nvSpPr>
        <p:spPr>
          <a:xfrm>
            <a:off x="8713788" y="5650929"/>
            <a:ext cx="2929572" cy="274383"/>
          </a:xfrm>
          <a:prstGeom prst="rect">
            <a:avLst/>
          </a:prstGeom>
        </p:spPr>
        <p:txBody>
          <a:bodyPr/>
          <a:lstStyle>
            <a:lvl1pPr marL="0" indent="0" algn="r">
              <a:buNone/>
              <a:defRPr sz="1800" b="1" i="0">
                <a:solidFill>
                  <a:schemeClr val="bg1"/>
                </a:solidFill>
                <a:latin typeface="Yu Gothic" charset="-128"/>
                <a:ea typeface="Yu Gothic" charset="-128"/>
                <a:cs typeface="Yu Gothic" charset="-128"/>
              </a:defRPr>
            </a:lvl1pPr>
          </a:lstStyle>
          <a:p>
            <a:pPr lvl="0"/>
            <a:r>
              <a:rPr lang="ja-JP" altLang="en-US"/>
              <a:t>日本語タイトル</a:t>
            </a:r>
            <a:endParaRPr lang="en-US"/>
          </a:p>
        </p:txBody>
      </p:sp>
      <p:sp>
        <p:nvSpPr>
          <p:cNvPr id="10" name="Text Placeholder 9"/>
          <p:cNvSpPr>
            <a:spLocks noGrp="1"/>
          </p:cNvSpPr>
          <p:nvPr>
            <p:ph type="body" sz="quarter" idx="11" hasCustomPrompt="1"/>
          </p:nvPr>
        </p:nvSpPr>
        <p:spPr>
          <a:xfrm>
            <a:off x="9576943" y="4522277"/>
            <a:ext cx="2066417" cy="287467"/>
          </a:xfrm>
          <a:prstGeom prst="rect">
            <a:avLst/>
          </a:prstGeom>
        </p:spPr>
        <p:txBody>
          <a:bodyPr/>
          <a:lstStyle>
            <a:lvl1pPr marL="0" indent="0" algn="r">
              <a:buNone/>
              <a:defRPr sz="1800" b="1" i="0">
                <a:solidFill>
                  <a:schemeClr val="bg1"/>
                </a:solidFill>
                <a:latin typeface="Arial" charset="0"/>
                <a:ea typeface="Arial" charset="0"/>
                <a:cs typeface="Arial" charset="0"/>
              </a:defRPr>
            </a:lvl1pPr>
          </a:lstStyle>
          <a:p>
            <a:pPr lvl="0"/>
            <a:r>
              <a:rPr lang="en-US"/>
              <a:t>Chapter XX</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2091236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2897966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7ADD4B6-5B94-4EFF-9E6A-4165336BFB9F}"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BF2DD7-F87B-44AD-84D3-0DC0DDF1398D}" type="slidenum">
              <a:rPr kumimoji="1" lang="ja-JP" altLang="en-US" smtClean="0"/>
              <a:t>‹#›</a:t>
            </a:fld>
            <a:endParaRPr kumimoji="1" lang="ja-JP" altLang="en-US"/>
          </a:p>
        </p:txBody>
      </p:sp>
    </p:spTree>
    <p:extLst>
      <p:ext uri="{BB962C8B-B14F-4D97-AF65-F5344CB8AC3E}">
        <p14:creationId xmlns:p14="http://schemas.microsoft.com/office/powerpoint/2010/main" val="3080486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4769" y="2402898"/>
            <a:ext cx="3961894" cy="2052204"/>
          </a:xfrm>
          <a:prstGeom prst="rect">
            <a:avLst/>
          </a:prstGeom>
        </p:spPr>
      </p:pic>
    </p:spTree>
    <p:extLst>
      <p:ext uri="{BB962C8B-B14F-4D97-AF65-F5344CB8AC3E}">
        <p14:creationId xmlns:p14="http://schemas.microsoft.com/office/powerpoint/2010/main" val="2156338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4254281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1646310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2997292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1810937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13464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46A7F7-CB15-7E4E-9F76-59CA1714F1D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819FAF8E-1C2F-7D49-907D-26BB9076BAFB}"/>
              </a:ext>
            </a:extLst>
          </p:cNvPr>
          <p:cNvSpPr>
            <a:spLocks noGrp="1"/>
          </p:cNvSpPr>
          <p:nvPr>
            <p:ph type="dt" sz="half" idx="10"/>
          </p:nvPr>
        </p:nvSpPr>
        <p:spPr/>
        <p:txBody>
          <a:bodyPr/>
          <a:lstStyle/>
          <a:p>
            <a:fld id="{058F5961-8922-354C-B074-1919E6FDDFC4}" type="datetime1">
              <a:rPr kumimoji="1" lang="ja-JP" altLang="en-US" smtClean="0"/>
              <a:t>2022/9/5</a:t>
            </a:fld>
            <a:endParaRPr kumimoji="1" lang="ja-JP" altLang="en-US"/>
          </a:p>
        </p:txBody>
      </p:sp>
      <p:sp>
        <p:nvSpPr>
          <p:cNvPr id="4" name="フッター プレースホルダー 3">
            <a:extLst>
              <a:ext uri="{FF2B5EF4-FFF2-40B4-BE49-F238E27FC236}">
                <a16:creationId xmlns:a16="http://schemas.microsoft.com/office/drawing/2014/main" xmlns="" id="{376C85C6-E564-4941-85FB-40A3B6A3A41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983F0749-9A3E-3E42-9468-0AA92DA8F3C8}"/>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41680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614416" y="850170"/>
            <a:ext cx="6028944" cy="1325563"/>
          </a:xfrm>
          <a:prstGeom prst="rect">
            <a:avLst/>
          </a:prstGeom>
        </p:spPr>
        <p:txBody>
          <a:bodyPr/>
          <a:lstStyle>
            <a:lvl1pPr>
              <a:defRPr sz="3600"/>
            </a:lvl1pPr>
          </a:lstStyle>
          <a:p>
            <a:r>
              <a:rPr lang="ja-JP" altLang="en-US"/>
              <a:t>マスター タイトルの書式設定</a:t>
            </a:r>
            <a:endParaRPr lang="en-US"/>
          </a:p>
        </p:txBody>
      </p:sp>
      <p:sp>
        <p:nvSpPr>
          <p:cNvPr id="7" name="Text Placeholder 6"/>
          <p:cNvSpPr>
            <a:spLocks noGrp="1"/>
          </p:cNvSpPr>
          <p:nvPr>
            <p:ph type="body" sz="quarter" idx="11" hasCustomPrompt="1"/>
          </p:nvPr>
        </p:nvSpPr>
        <p:spPr>
          <a:xfrm>
            <a:off x="931164" y="6123960"/>
            <a:ext cx="2743199" cy="247269"/>
          </a:xfrm>
          <a:prstGeom prst="rect">
            <a:avLst/>
          </a:prstGeom>
        </p:spPr>
        <p:txBody>
          <a:bodyPr/>
          <a:lstStyle>
            <a:lvl1pPr marL="0" indent="0">
              <a:buNone/>
              <a:defRPr sz="1200" b="1">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a:t>Location</a:t>
            </a:r>
          </a:p>
        </p:txBody>
      </p:sp>
      <p:sp>
        <p:nvSpPr>
          <p:cNvPr id="9" name="Text Placeholder 6"/>
          <p:cNvSpPr>
            <a:spLocks noGrp="1"/>
          </p:cNvSpPr>
          <p:nvPr>
            <p:ph type="body" sz="quarter" idx="12" hasCustomPrompt="1"/>
          </p:nvPr>
        </p:nvSpPr>
        <p:spPr>
          <a:xfrm>
            <a:off x="931164" y="6402344"/>
            <a:ext cx="2743199" cy="247269"/>
          </a:xfrm>
          <a:prstGeom prst="rect">
            <a:avLst/>
          </a:prstGeom>
        </p:spPr>
        <p:txBody>
          <a:bodyPr/>
          <a:lstStyle>
            <a:lvl1pPr marL="0" indent="0">
              <a:buNone/>
              <a:defRPr sz="1200" b="1"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a:t>Month, Date, Year</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
        <p:nvSpPr>
          <p:cNvPr id="5" name="Text Placeholder 4"/>
          <p:cNvSpPr>
            <a:spLocks noGrp="1"/>
          </p:cNvSpPr>
          <p:nvPr>
            <p:ph type="body" sz="quarter" idx="13" hasCustomPrompt="1"/>
          </p:nvPr>
        </p:nvSpPr>
        <p:spPr>
          <a:xfrm>
            <a:off x="5614417" y="2844292"/>
            <a:ext cx="6028944" cy="282956"/>
          </a:xfrm>
          <a:prstGeom prst="rect">
            <a:avLst/>
          </a:prstGeom>
        </p:spPr>
        <p:txBody>
          <a:bodyPr/>
          <a:lstStyle>
            <a:lvl1pPr marL="0" indent="0" algn="r">
              <a:buNone/>
              <a:defRPr sz="1800" b="1" i="0">
                <a:solidFill>
                  <a:schemeClr val="bg1"/>
                </a:solidFill>
                <a:latin typeface="Arial" charset="0"/>
                <a:ea typeface="Arial" charset="0"/>
                <a:cs typeface="Arial" charset="0"/>
              </a:defRPr>
            </a:lvl1pPr>
          </a:lstStyle>
          <a:p>
            <a:pPr lvl="0"/>
            <a:r>
              <a:rPr lang="en-US"/>
              <a:t>Author</a:t>
            </a:r>
          </a:p>
        </p:txBody>
      </p:sp>
      <p:sp>
        <p:nvSpPr>
          <p:cNvPr id="13" name="Text Placeholder 12"/>
          <p:cNvSpPr>
            <a:spLocks noGrp="1"/>
          </p:cNvSpPr>
          <p:nvPr>
            <p:ph type="body" sz="quarter" idx="14" hasCustomPrompt="1"/>
          </p:nvPr>
        </p:nvSpPr>
        <p:spPr>
          <a:xfrm>
            <a:off x="5614416" y="3198717"/>
            <a:ext cx="6028943" cy="1821307"/>
          </a:xfrm>
          <a:prstGeom prst="rect">
            <a:avLst/>
          </a:prstGeom>
        </p:spPr>
        <p:txBody>
          <a:bodyPr/>
          <a:lstStyle>
            <a:lvl1pPr marL="0" indent="0" algn="r">
              <a:lnSpc>
                <a:spcPct val="100000"/>
              </a:lnSpc>
              <a:spcBef>
                <a:spcPts val="600"/>
              </a:spcBef>
              <a:buNone/>
              <a:defRPr sz="1000" b="1" i="0">
                <a:solidFill>
                  <a:schemeClr val="bg1"/>
                </a:solidFill>
                <a:latin typeface="Arial" charset="0"/>
                <a:ea typeface="Arial" charset="0"/>
                <a:cs typeface="Arial" charset="0"/>
              </a:defRPr>
            </a:lvl1pPr>
          </a:lstStyle>
          <a:p>
            <a:pPr lvl="0"/>
            <a:r>
              <a:rPr lang="en-US"/>
              <a:t>Title</a:t>
            </a:r>
          </a:p>
          <a:p>
            <a:pPr lvl="0"/>
            <a:r>
              <a:rPr lang="en-US"/>
              <a:t>Title</a:t>
            </a:r>
          </a:p>
          <a:p>
            <a:pPr lvl="0"/>
            <a:r>
              <a:rPr lang="en-US"/>
              <a:t>Title</a:t>
            </a:r>
          </a:p>
        </p:txBody>
      </p:sp>
    </p:spTree>
    <p:extLst>
      <p:ext uri="{BB962C8B-B14F-4D97-AF65-F5344CB8AC3E}">
        <p14:creationId xmlns:p14="http://schemas.microsoft.com/office/powerpoint/2010/main" val="1868856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ide Cov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614416" y="1486406"/>
            <a:ext cx="6028944" cy="525274"/>
          </a:xfrm>
          <a:prstGeom prst="rect">
            <a:avLst/>
          </a:prstGeom>
        </p:spPr>
        <p:txBody>
          <a:bodyPr/>
          <a:lstStyle>
            <a:lvl1pPr>
              <a:defRPr sz="3600">
                <a:solidFill>
                  <a:schemeClr val="tx1"/>
                </a:solidFill>
              </a:defRPr>
            </a:lvl1pPr>
          </a:lstStyle>
          <a:p>
            <a:r>
              <a:rPr lang="en-US"/>
              <a:t>Title</a:t>
            </a:r>
          </a:p>
        </p:txBody>
      </p:sp>
      <p:sp>
        <p:nvSpPr>
          <p:cNvPr id="8" name="Text Placeholder 7"/>
          <p:cNvSpPr>
            <a:spLocks noGrp="1"/>
          </p:cNvSpPr>
          <p:nvPr>
            <p:ph type="body" sz="quarter" idx="10" hasCustomPrompt="1"/>
          </p:nvPr>
        </p:nvSpPr>
        <p:spPr>
          <a:xfrm>
            <a:off x="8713788" y="2084769"/>
            <a:ext cx="2929572" cy="274383"/>
          </a:xfrm>
          <a:prstGeom prst="rect">
            <a:avLst/>
          </a:prstGeom>
        </p:spPr>
        <p:txBody>
          <a:bodyPr/>
          <a:lstStyle>
            <a:lvl1pPr marL="0" indent="0" algn="r">
              <a:buNone/>
              <a:defRPr sz="1800" b="1" i="0">
                <a:latin typeface="Yu Gothic" charset="-128"/>
                <a:ea typeface="Yu Gothic" charset="-128"/>
                <a:cs typeface="Yu Gothic" charset="-128"/>
              </a:defRPr>
            </a:lvl1pPr>
          </a:lstStyle>
          <a:p>
            <a:pPr lvl="0"/>
            <a:r>
              <a:rPr lang="ja-JP" altLang="en-US"/>
              <a:t>日本語タイトル</a:t>
            </a:r>
            <a:endParaRPr lang="en-US"/>
          </a:p>
        </p:txBody>
      </p:sp>
      <p:sp>
        <p:nvSpPr>
          <p:cNvPr id="10" name="Text Placeholder 9"/>
          <p:cNvSpPr>
            <a:spLocks noGrp="1"/>
          </p:cNvSpPr>
          <p:nvPr>
            <p:ph type="body" sz="quarter" idx="11" hasCustomPrompt="1"/>
          </p:nvPr>
        </p:nvSpPr>
        <p:spPr>
          <a:xfrm>
            <a:off x="9576943" y="956117"/>
            <a:ext cx="2066417" cy="287467"/>
          </a:xfrm>
          <a:prstGeom prst="rect">
            <a:avLst/>
          </a:prstGeom>
        </p:spPr>
        <p:txBody>
          <a:bodyPr/>
          <a:lstStyle>
            <a:lvl1pPr marL="0" indent="0" algn="r">
              <a:buNone/>
              <a:defRPr sz="1800" b="1" i="0">
                <a:solidFill>
                  <a:srgbClr val="1400C8"/>
                </a:solidFill>
                <a:latin typeface="Arial" charset="0"/>
                <a:ea typeface="Arial" charset="0"/>
                <a:cs typeface="Arial" charset="0"/>
              </a:defRPr>
            </a:lvl1pPr>
          </a:lstStyle>
          <a:p>
            <a:pPr lvl="0"/>
            <a:r>
              <a:rPr lang="en-US"/>
              <a:t>Chapter XX</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3833215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side Cov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539496" y="1486406"/>
            <a:ext cx="6028944" cy="525274"/>
          </a:xfrm>
          <a:prstGeom prst="rect">
            <a:avLst/>
          </a:prstGeom>
        </p:spPr>
        <p:txBody>
          <a:bodyPr/>
          <a:lstStyle>
            <a:lvl1pPr algn="l">
              <a:defRPr sz="3600">
                <a:solidFill>
                  <a:schemeClr val="tx1"/>
                </a:solidFill>
              </a:defRPr>
            </a:lvl1pPr>
          </a:lstStyle>
          <a:p>
            <a:r>
              <a:rPr lang="en-US"/>
              <a:t>Title</a:t>
            </a:r>
          </a:p>
        </p:txBody>
      </p:sp>
      <p:sp>
        <p:nvSpPr>
          <p:cNvPr id="4" name="Text Placeholder 7"/>
          <p:cNvSpPr>
            <a:spLocks noGrp="1"/>
          </p:cNvSpPr>
          <p:nvPr>
            <p:ph type="body" sz="quarter" idx="10" hasCustomPrompt="1"/>
          </p:nvPr>
        </p:nvSpPr>
        <p:spPr>
          <a:xfrm>
            <a:off x="539496" y="2084769"/>
            <a:ext cx="2929572" cy="274383"/>
          </a:xfrm>
          <a:prstGeom prst="rect">
            <a:avLst/>
          </a:prstGeom>
        </p:spPr>
        <p:txBody>
          <a:bodyPr/>
          <a:lstStyle>
            <a:lvl1pPr marL="0" indent="0" algn="l">
              <a:buNone/>
              <a:defRPr sz="1800" b="1" i="0">
                <a:latin typeface="Yu Gothic" charset="-128"/>
                <a:ea typeface="Yu Gothic" charset="-128"/>
                <a:cs typeface="Yu Gothic" charset="-128"/>
              </a:defRPr>
            </a:lvl1pPr>
          </a:lstStyle>
          <a:p>
            <a:pPr lvl="0"/>
            <a:r>
              <a:rPr lang="ja-JP" altLang="en-US"/>
              <a:t>日本語タイトル</a:t>
            </a:r>
            <a:endParaRPr lang="en-US"/>
          </a:p>
        </p:txBody>
      </p:sp>
      <p:sp>
        <p:nvSpPr>
          <p:cNvPr id="5" name="Text Placeholder 9"/>
          <p:cNvSpPr>
            <a:spLocks noGrp="1"/>
          </p:cNvSpPr>
          <p:nvPr>
            <p:ph type="body" sz="quarter" idx="11" hasCustomPrompt="1"/>
          </p:nvPr>
        </p:nvSpPr>
        <p:spPr>
          <a:xfrm>
            <a:off x="539496" y="956117"/>
            <a:ext cx="2066417" cy="287467"/>
          </a:xfrm>
          <a:prstGeom prst="rect">
            <a:avLst/>
          </a:prstGeom>
        </p:spPr>
        <p:txBody>
          <a:bodyPr/>
          <a:lstStyle>
            <a:lvl1pPr marL="0" indent="0" algn="l">
              <a:buNone/>
              <a:defRPr sz="1800" b="1" i="0">
                <a:solidFill>
                  <a:srgbClr val="1400C8"/>
                </a:solidFill>
                <a:latin typeface="Arial" charset="0"/>
                <a:ea typeface="Arial" charset="0"/>
                <a:cs typeface="Arial" charset="0"/>
              </a:defRPr>
            </a:lvl1pPr>
          </a:lstStyle>
          <a:p>
            <a:pPr lvl="0"/>
            <a:r>
              <a:rPr lang="en-US"/>
              <a:t>Chapter XX</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654507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side Cover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614416" y="5052566"/>
            <a:ext cx="6028944" cy="525274"/>
          </a:xfrm>
          <a:prstGeom prst="rect">
            <a:avLst/>
          </a:prstGeom>
        </p:spPr>
        <p:txBody>
          <a:bodyPr/>
          <a:lstStyle>
            <a:lvl1pPr>
              <a:defRPr sz="3600">
                <a:solidFill>
                  <a:schemeClr val="bg1"/>
                </a:solidFill>
              </a:defRPr>
            </a:lvl1pPr>
          </a:lstStyle>
          <a:p>
            <a:r>
              <a:rPr lang="en-US"/>
              <a:t>Title</a:t>
            </a:r>
          </a:p>
        </p:txBody>
      </p:sp>
      <p:sp>
        <p:nvSpPr>
          <p:cNvPr id="8" name="Text Placeholder 7"/>
          <p:cNvSpPr>
            <a:spLocks noGrp="1"/>
          </p:cNvSpPr>
          <p:nvPr>
            <p:ph type="body" sz="quarter" idx="10" hasCustomPrompt="1"/>
          </p:nvPr>
        </p:nvSpPr>
        <p:spPr>
          <a:xfrm>
            <a:off x="8713788" y="5650929"/>
            <a:ext cx="2929572" cy="274383"/>
          </a:xfrm>
          <a:prstGeom prst="rect">
            <a:avLst/>
          </a:prstGeom>
        </p:spPr>
        <p:txBody>
          <a:bodyPr/>
          <a:lstStyle>
            <a:lvl1pPr marL="0" indent="0" algn="r">
              <a:buNone/>
              <a:defRPr sz="1800" b="1" i="0">
                <a:solidFill>
                  <a:schemeClr val="bg1"/>
                </a:solidFill>
                <a:latin typeface="Yu Gothic" charset="-128"/>
                <a:ea typeface="Yu Gothic" charset="-128"/>
                <a:cs typeface="Yu Gothic" charset="-128"/>
              </a:defRPr>
            </a:lvl1pPr>
          </a:lstStyle>
          <a:p>
            <a:pPr lvl="0"/>
            <a:r>
              <a:rPr lang="ja-JP" altLang="en-US"/>
              <a:t>日本語タイトル</a:t>
            </a:r>
            <a:endParaRPr lang="en-US"/>
          </a:p>
        </p:txBody>
      </p:sp>
      <p:sp>
        <p:nvSpPr>
          <p:cNvPr id="10" name="Text Placeholder 9"/>
          <p:cNvSpPr>
            <a:spLocks noGrp="1"/>
          </p:cNvSpPr>
          <p:nvPr>
            <p:ph type="body" sz="quarter" idx="11" hasCustomPrompt="1"/>
          </p:nvPr>
        </p:nvSpPr>
        <p:spPr>
          <a:xfrm>
            <a:off x="9576943" y="4522277"/>
            <a:ext cx="2066417" cy="287467"/>
          </a:xfrm>
          <a:prstGeom prst="rect">
            <a:avLst/>
          </a:prstGeom>
        </p:spPr>
        <p:txBody>
          <a:bodyPr/>
          <a:lstStyle>
            <a:lvl1pPr marL="0" indent="0" algn="r">
              <a:buNone/>
              <a:defRPr sz="1800" b="1" i="0">
                <a:solidFill>
                  <a:schemeClr val="bg1"/>
                </a:solidFill>
                <a:latin typeface="Arial" charset="0"/>
                <a:ea typeface="Arial" charset="0"/>
                <a:cs typeface="Arial" charset="0"/>
              </a:defRPr>
            </a:lvl1pPr>
          </a:lstStyle>
          <a:p>
            <a:pPr lvl="0"/>
            <a:r>
              <a:rPr lang="en-US"/>
              <a:t>Chapter XX</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5411" y="5808268"/>
            <a:ext cx="609560" cy="770332"/>
          </a:xfrm>
          <a:prstGeom prst="rect">
            <a:avLst/>
          </a:prstGeom>
        </p:spPr>
      </p:pic>
    </p:spTree>
    <p:extLst>
      <p:ext uri="{BB962C8B-B14F-4D97-AF65-F5344CB8AC3E}">
        <p14:creationId xmlns:p14="http://schemas.microsoft.com/office/powerpoint/2010/main" val="2851223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2452609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623415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757308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Summar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9537634" y="6522222"/>
            <a:ext cx="1856381" cy="230832"/>
          </a:xfrm>
          <a:prstGeom prst="rect">
            <a:avLst/>
          </a:prstGeom>
          <a:ln>
            <a:noFill/>
          </a:ln>
        </p:spPr>
        <p:txBody>
          <a:bodyPr/>
          <a:lstStyle>
            <a:lvl1pPr marL="0" indent="0" algn="r">
              <a:buNone/>
              <a:defRPr sz="900" b="1" i="0">
                <a:solidFill>
                  <a:schemeClr val="bg1"/>
                </a:solidFill>
                <a:latin typeface="Arial" charset="0"/>
                <a:ea typeface="Arial" charset="0"/>
                <a:cs typeface="Arial" charset="0"/>
              </a:defRPr>
            </a:lvl1pPr>
          </a:lstStyle>
          <a:p>
            <a:pPr lvl="0"/>
            <a:r>
              <a:rPr lang="en-US"/>
              <a:t>Slide title</a:t>
            </a:r>
          </a:p>
        </p:txBody>
      </p:sp>
      <p:sp>
        <p:nvSpPr>
          <p:cNvPr id="19" name="Text Placeholder 18"/>
          <p:cNvSpPr>
            <a:spLocks noGrp="1"/>
          </p:cNvSpPr>
          <p:nvPr>
            <p:ph type="body" sz="quarter" idx="11" hasCustomPrompt="1"/>
          </p:nvPr>
        </p:nvSpPr>
        <p:spPr>
          <a:xfrm>
            <a:off x="289559" y="345441"/>
            <a:ext cx="11104456" cy="274320"/>
          </a:xfrm>
          <a:prstGeom prst="rect">
            <a:avLst/>
          </a:prstGeom>
        </p:spPr>
        <p:txBody>
          <a:bodyPr/>
          <a:lstStyle>
            <a:lvl1pPr marL="0" indent="0">
              <a:buNone/>
              <a:defRPr sz="1600" b="1" i="0">
                <a:solidFill>
                  <a:srgbClr val="1400C8"/>
                </a:solidFill>
                <a:latin typeface="Arial" charset="0"/>
                <a:ea typeface="Arial" charset="0"/>
                <a:cs typeface="Arial"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Slide title</a:t>
            </a:r>
          </a:p>
        </p:txBody>
      </p:sp>
      <p:sp>
        <p:nvSpPr>
          <p:cNvPr id="21" name="Text Placeholder 20"/>
          <p:cNvSpPr>
            <a:spLocks noGrp="1"/>
          </p:cNvSpPr>
          <p:nvPr>
            <p:ph type="body" sz="quarter" idx="12" hasCustomPrompt="1"/>
          </p:nvPr>
        </p:nvSpPr>
        <p:spPr>
          <a:xfrm>
            <a:off x="289560" y="700723"/>
            <a:ext cx="11104455" cy="437197"/>
          </a:xfrm>
          <a:prstGeom prst="rect">
            <a:avLst/>
          </a:prstGeom>
        </p:spPr>
        <p:txBody>
          <a:bodyPr/>
          <a:lstStyle>
            <a:lvl1pPr marL="0" indent="0">
              <a:buNone/>
              <a:defRPr sz="2400" b="1" i="0">
                <a:latin typeface="Arial" charset="0"/>
                <a:ea typeface="Arial" charset="0"/>
                <a:cs typeface="Arial" charset="0"/>
              </a:defRPr>
            </a:lvl1pPr>
          </a:lstStyle>
          <a:p>
            <a:pPr lvl="0"/>
            <a:r>
              <a:rPr lang="en-US"/>
              <a:t>Slide Summary</a:t>
            </a:r>
          </a:p>
        </p:txBody>
      </p:sp>
    </p:spTree>
    <p:extLst>
      <p:ext uri="{BB962C8B-B14F-4D97-AF65-F5344CB8AC3E}">
        <p14:creationId xmlns:p14="http://schemas.microsoft.com/office/powerpoint/2010/main" val="3884361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表1〈左揃え〉">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xmlns="" id="{FE11FFC0-ABE1-694F-A7A4-0CAC45D7D08E}"/>
              </a:ext>
            </a:extLst>
          </p:cNvPr>
          <p:cNvPicPr>
            <a:picLocks noChangeAspect="1"/>
          </p:cNvPicPr>
          <p:nvPr userDrawn="1"/>
        </p:nvPicPr>
        <p:blipFill>
          <a:blip r:embed="rId2"/>
          <a:srcRect/>
          <a:stretch/>
        </p:blipFill>
        <p:spPr>
          <a:xfrm>
            <a:off x="0" y="7137"/>
            <a:ext cx="12191998" cy="6850862"/>
          </a:xfrm>
          <a:prstGeom prst="rect">
            <a:avLst/>
          </a:prstGeom>
        </p:spPr>
      </p:pic>
      <p:sp>
        <p:nvSpPr>
          <p:cNvPr id="7" name="Title 1">
            <a:extLst>
              <a:ext uri="{FF2B5EF4-FFF2-40B4-BE49-F238E27FC236}">
                <a16:creationId xmlns:a16="http://schemas.microsoft.com/office/drawing/2014/main" xmlns="" id="{1554626F-41C0-DA45-ABE3-1496E5853786}"/>
              </a:ext>
            </a:extLst>
          </p:cNvPr>
          <p:cNvSpPr>
            <a:spLocks noGrp="1"/>
          </p:cNvSpPr>
          <p:nvPr>
            <p:ph type="title" hasCustomPrompt="1"/>
          </p:nvPr>
        </p:nvSpPr>
        <p:spPr>
          <a:xfrm>
            <a:off x="1171748" y="1632390"/>
            <a:ext cx="9757920" cy="1452408"/>
          </a:xfrm>
          <a:prstGeom prst="rect">
            <a:avLst/>
          </a:prstGeom>
        </p:spPr>
        <p:txBody>
          <a:bodyPr lIns="0" tIns="0" rIns="0" bIns="0"/>
          <a:lstStyle>
            <a:lvl1pPr algn="l">
              <a:lnSpc>
                <a:spcPct val="120000"/>
              </a:lnSpc>
              <a:defRPr sz="4200" spc="50" baseline="0">
                <a:solidFill>
                  <a:schemeClr val="bg1"/>
                </a:solidFill>
                <a:latin typeface="+mn-ea"/>
                <a:ea typeface="+mn-ea"/>
              </a:defRPr>
            </a:lvl1pPr>
          </a:lstStyle>
          <a:p>
            <a:r>
              <a:rPr kumimoji="1" lang="en-US" altLang="ja-JP"/>
              <a:t>EXAWIZARDS</a:t>
            </a:r>
            <a:br>
              <a:rPr kumimoji="1" lang="en-US" altLang="ja-JP"/>
            </a:br>
            <a:r>
              <a:rPr kumimoji="1" lang="en-US" altLang="ja-JP"/>
              <a:t>PowerPoint</a:t>
            </a:r>
            <a:r>
              <a:rPr kumimoji="1" lang="ja-JP" altLang="en-US"/>
              <a:t>テンプレート</a:t>
            </a:r>
            <a:endParaRPr lang="en-US"/>
          </a:p>
        </p:txBody>
      </p:sp>
      <p:sp>
        <p:nvSpPr>
          <p:cNvPr id="8" name="Text Placeholder 4">
            <a:extLst>
              <a:ext uri="{FF2B5EF4-FFF2-40B4-BE49-F238E27FC236}">
                <a16:creationId xmlns:a16="http://schemas.microsoft.com/office/drawing/2014/main" xmlns="" id="{E109A8ED-18F4-5C4F-AE79-7428550E3DFA}"/>
              </a:ext>
            </a:extLst>
          </p:cNvPr>
          <p:cNvSpPr>
            <a:spLocks noGrp="1"/>
          </p:cNvSpPr>
          <p:nvPr>
            <p:ph type="body" sz="quarter" idx="13" hasCustomPrompt="1"/>
          </p:nvPr>
        </p:nvSpPr>
        <p:spPr>
          <a:xfrm>
            <a:off x="1171749" y="3815124"/>
            <a:ext cx="6556046" cy="282956"/>
          </a:xfrm>
          <a:prstGeom prst="rect">
            <a:avLst/>
          </a:prstGeom>
        </p:spPr>
        <p:txBody>
          <a:bodyPr lIns="0" tIns="0" rIns="0" bIns="0"/>
          <a:lstStyle>
            <a:lvl1pPr marL="0" indent="0" algn="l">
              <a:buNone/>
              <a:defRPr sz="1800" b="1" i="0" spc="50" baseline="0">
                <a:solidFill>
                  <a:schemeClr val="bg1"/>
                </a:solidFill>
                <a:latin typeface="+mn-ea"/>
                <a:ea typeface="+mn-ea"/>
                <a:cs typeface="Arial" charset="0"/>
              </a:defRPr>
            </a:lvl1pPr>
          </a:lstStyle>
          <a:p>
            <a:r>
              <a:rPr kumimoji="1" lang="ja-JP" altLang="en-US"/>
              <a:t>株式会社エクサウィザーズ</a:t>
            </a:r>
          </a:p>
        </p:txBody>
      </p:sp>
      <p:sp>
        <p:nvSpPr>
          <p:cNvPr id="11" name="Text Placeholder 12">
            <a:extLst>
              <a:ext uri="{FF2B5EF4-FFF2-40B4-BE49-F238E27FC236}">
                <a16:creationId xmlns:a16="http://schemas.microsoft.com/office/drawing/2014/main" xmlns="" id="{F9EC1D7F-FCC2-754F-BDCE-1D7C0F1A3A83}"/>
              </a:ext>
            </a:extLst>
          </p:cNvPr>
          <p:cNvSpPr>
            <a:spLocks noGrp="1"/>
          </p:cNvSpPr>
          <p:nvPr>
            <p:ph type="body" sz="quarter" idx="14" hasCustomPrompt="1"/>
          </p:nvPr>
        </p:nvSpPr>
        <p:spPr>
          <a:xfrm>
            <a:off x="1171748" y="4176516"/>
            <a:ext cx="6556045" cy="210645"/>
          </a:xfrm>
          <a:prstGeom prst="rect">
            <a:avLst/>
          </a:prstGeom>
        </p:spPr>
        <p:txBody>
          <a:bodyPr lIns="0" tIns="0" rIns="0" bIns="0"/>
          <a:lstStyle>
            <a:lvl1pPr marL="0" indent="0" algn="l">
              <a:lnSpc>
                <a:spcPct val="100000"/>
              </a:lnSpc>
              <a:spcBef>
                <a:spcPts val="600"/>
              </a:spcBef>
              <a:buNone/>
              <a:defRPr sz="1200" b="0" i="0" spc="100" baseline="0">
                <a:solidFill>
                  <a:schemeClr val="bg1"/>
                </a:solidFill>
                <a:latin typeface="+mn-ea"/>
                <a:ea typeface="+mn-ea"/>
                <a:cs typeface="Arial" charset="0"/>
              </a:defRPr>
            </a:lvl1pPr>
          </a:lstStyle>
          <a:p>
            <a:r>
              <a:rPr kumimoji="1" lang="en-US" altLang="ja-JP"/>
              <a:t>0000</a:t>
            </a:r>
            <a:r>
              <a:rPr kumimoji="1" lang="ja-JP" altLang="en-US"/>
              <a:t>年</a:t>
            </a:r>
            <a:r>
              <a:rPr kumimoji="1" lang="en-US" altLang="ja-JP"/>
              <a:t>0</a:t>
            </a:r>
            <a:r>
              <a:rPr kumimoji="1" lang="ja-JP" altLang="en-US"/>
              <a:t>月</a:t>
            </a:r>
            <a:r>
              <a:rPr kumimoji="1" lang="en-US" altLang="ja-JP"/>
              <a:t>0</a:t>
            </a:r>
            <a:r>
              <a:rPr kumimoji="1" lang="ja-JP" altLang="en-US"/>
              <a:t>日</a:t>
            </a:r>
          </a:p>
        </p:txBody>
      </p:sp>
      <p:pic>
        <p:nvPicPr>
          <p:cNvPr id="10" name="Picture 8">
            <a:extLst>
              <a:ext uri="{FF2B5EF4-FFF2-40B4-BE49-F238E27FC236}">
                <a16:creationId xmlns:a16="http://schemas.microsoft.com/office/drawing/2014/main" xmlns="" id="{72A998C5-EB44-3F4D-94CD-EBEE38F5D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6598" y="5921298"/>
            <a:ext cx="582379" cy="735982"/>
          </a:xfrm>
          <a:prstGeom prst="rect">
            <a:avLst/>
          </a:prstGeom>
        </p:spPr>
      </p:pic>
    </p:spTree>
    <p:extLst>
      <p:ext uri="{BB962C8B-B14F-4D97-AF65-F5344CB8AC3E}">
        <p14:creationId xmlns:p14="http://schemas.microsoft.com/office/powerpoint/2010/main" val="51335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xmlns="" id="{4F02383C-6D3A-9C4D-83A9-55769FFE74F9}"/>
              </a:ext>
            </a:extLst>
          </p:cNvPr>
          <p:cNvPicPr>
            <a:picLocks noChangeAspect="1"/>
          </p:cNvPicPr>
          <p:nvPr userDrawn="1"/>
        </p:nvPicPr>
        <p:blipFill>
          <a:blip r:embed="rId2"/>
          <a:srcRect/>
          <a:stretch/>
        </p:blipFill>
        <p:spPr>
          <a:xfrm>
            <a:off x="1" y="7137"/>
            <a:ext cx="12191998" cy="6850862"/>
          </a:xfrm>
          <a:prstGeom prst="rect">
            <a:avLst/>
          </a:prstGeom>
        </p:spPr>
      </p:pic>
      <p:sp>
        <p:nvSpPr>
          <p:cNvPr id="8" name="Text Placeholder 7"/>
          <p:cNvSpPr>
            <a:spLocks noGrp="1"/>
          </p:cNvSpPr>
          <p:nvPr>
            <p:ph type="body" sz="quarter" idx="10" hasCustomPrompt="1"/>
          </p:nvPr>
        </p:nvSpPr>
        <p:spPr>
          <a:xfrm>
            <a:off x="2034060" y="1242060"/>
            <a:ext cx="2564805" cy="4252061"/>
          </a:xfrm>
          <a:prstGeom prst="rect">
            <a:avLst/>
          </a:prstGeom>
        </p:spPr>
        <p:txBody>
          <a:bodyPr wrap="none" lIns="0" tIns="0" rIns="0" bIns="0">
            <a:spAutoFit/>
          </a:bodyPr>
          <a:lstStyle>
            <a:lvl1pPr marL="0" marR="0" indent="0" algn="l" defTabSz="914400" rtl="0" eaLnBrk="1" fontAlgn="auto" latinLnBrk="0" hangingPunct="1">
              <a:lnSpc>
                <a:spcPct val="200000"/>
              </a:lnSpc>
              <a:spcBef>
                <a:spcPts val="1000"/>
              </a:spcBef>
              <a:spcAft>
                <a:spcPts val="0"/>
              </a:spcAft>
              <a:buClrTx/>
              <a:buSzTx/>
              <a:buFont typeface="Arial"/>
              <a:buNone/>
              <a:tabLst/>
              <a:defRPr sz="2000" b="1" i="0">
                <a:solidFill>
                  <a:schemeClr val="tx1"/>
                </a:solidFill>
                <a:latin typeface="+mn-ea"/>
                <a:ea typeface="+mn-ea"/>
                <a:cs typeface="Yu Gothic" charset="-128"/>
              </a:defRPr>
            </a:lvl1pPr>
          </a:lstStyle>
          <a:p>
            <a:pPr lvl="0"/>
            <a:r>
              <a:rPr lang="ja-JP" altLang="en-US"/>
              <a:t>目次テキストテキスト</a:t>
            </a:r>
            <a:endParaRPr lang="en-US" altLang="ja-JP"/>
          </a:p>
          <a:p>
            <a:pPr lvl="0"/>
            <a:r>
              <a:rPr lang="ja-JP" altLang="en-US"/>
              <a:t>目次テキストテキスト</a:t>
            </a:r>
            <a:endParaRPr lang="en-US" altLang="ja-JP"/>
          </a:p>
          <a:p>
            <a:pPr lvl="0"/>
            <a:r>
              <a:rPr lang="ja-JP" altLang="en-US"/>
              <a:t>目次テキストテキスト</a:t>
            </a:r>
            <a:endParaRPr lang="en-US" altLang="ja-JP"/>
          </a:p>
          <a:p>
            <a:pPr lvl="0"/>
            <a:r>
              <a:rPr lang="ja-JP" altLang="en-US"/>
              <a:t>目次テキストテキスト</a:t>
            </a:r>
            <a:endParaRPr lang="en-US" altLang="ja-JP"/>
          </a:p>
          <a:p>
            <a:pPr lvl="0"/>
            <a:r>
              <a:rPr lang="ja-JP" altLang="en-US"/>
              <a:t>目次テキストテキスト</a:t>
            </a:r>
            <a:endParaRPr lang="en-US" altLang="ja-JP"/>
          </a:p>
          <a:p>
            <a:pPr lvl="0"/>
            <a:r>
              <a:rPr lang="ja-JP" altLang="en-US"/>
              <a:t>目次テキストテキスト</a:t>
            </a:r>
            <a:endParaRPr lang="en-US" altLang="ja-JP"/>
          </a:p>
        </p:txBody>
      </p:sp>
      <p:sp>
        <p:nvSpPr>
          <p:cNvPr id="12" name="Text Placeholder 7">
            <a:extLst>
              <a:ext uri="{FF2B5EF4-FFF2-40B4-BE49-F238E27FC236}">
                <a16:creationId xmlns:a16="http://schemas.microsoft.com/office/drawing/2014/main" xmlns="" id="{10225A71-0072-6047-A9EB-A4C441E851F3}"/>
              </a:ext>
            </a:extLst>
          </p:cNvPr>
          <p:cNvSpPr>
            <a:spLocks noGrp="1"/>
          </p:cNvSpPr>
          <p:nvPr>
            <p:ph type="body" sz="quarter" idx="11" hasCustomPrompt="1"/>
          </p:nvPr>
        </p:nvSpPr>
        <p:spPr>
          <a:xfrm>
            <a:off x="1424460" y="1248600"/>
            <a:ext cx="355867" cy="4238981"/>
          </a:xfrm>
          <a:prstGeom prst="rect">
            <a:avLst/>
          </a:prstGeom>
        </p:spPr>
        <p:txBody>
          <a:bodyPr wrap="none" lIns="0" tIns="0" rIns="0" bIns="0">
            <a:spAutoFit/>
          </a:bodyPr>
          <a:lstStyle>
            <a:lvl1pPr marL="0" marR="0" indent="0" algn="l" defTabSz="914400" rtl="0" eaLnBrk="1" fontAlgn="auto" latinLnBrk="0" hangingPunct="1">
              <a:lnSpc>
                <a:spcPct val="200000"/>
              </a:lnSpc>
              <a:spcBef>
                <a:spcPts val="1000"/>
              </a:spcBef>
              <a:spcAft>
                <a:spcPts val="0"/>
              </a:spcAft>
              <a:buClrTx/>
              <a:buSzTx/>
              <a:buFont typeface="Arial"/>
              <a:buNone/>
              <a:tabLst/>
              <a:defRPr sz="2000" b="1" i="0">
                <a:solidFill>
                  <a:schemeClr val="bg2"/>
                </a:solidFill>
                <a:latin typeface="Arial" panose="020B0604020202020204" pitchFamily="34" charset="0"/>
                <a:ea typeface="+mn-ea"/>
                <a:cs typeface="Arial" panose="020B0604020202020204" pitchFamily="34" charset="0"/>
              </a:defRPr>
            </a:lvl1pPr>
          </a:lstStyle>
          <a:p>
            <a:pPr lvl="0"/>
            <a:r>
              <a:rPr lang="en-US" altLang="ja-JP"/>
              <a:t>01.</a:t>
            </a:r>
          </a:p>
          <a:p>
            <a:pPr lvl="0"/>
            <a:r>
              <a:rPr lang="en-US" altLang="ja-JP"/>
              <a:t>02.</a:t>
            </a:r>
          </a:p>
          <a:p>
            <a:pPr lvl="0"/>
            <a:r>
              <a:rPr lang="en-US" altLang="ja-JP"/>
              <a:t>03.</a:t>
            </a:r>
          </a:p>
          <a:p>
            <a:pPr lvl="0"/>
            <a:r>
              <a:rPr lang="en-US" altLang="ja-JP"/>
              <a:t>04.</a:t>
            </a:r>
          </a:p>
          <a:p>
            <a:pPr lvl="0"/>
            <a:r>
              <a:rPr lang="en-US" altLang="ja-JP"/>
              <a:t>05.</a:t>
            </a:r>
          </a:p>
          <a:p>
            <a:pPr lvl="0"/>
            <a:r>
              <a:rPr lang="en-US" altLang="ja-JP"/>
              <a:t>06.</a:t>
            </a:r>
          </a:p>
        </p:txBody>
      </p:sp>
      <p:pic>
        <p:nvPicPr>
          <p:cNvPr id="13" name="Picture 11">
            <a:extLst>
              <a:ext uri="{FF2B5EF4-FFF2-40B4-BE49-F238E27FC236}">
                <a16:creationId xmlns:a16="http://schemas.microsoft.com/office/drawing/2014/main" xmlns="" id="{3F0D8392-1DD2-9B42-A053-2791B3D9C1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71068" y="6107199"/>
            <a:ext cx="442512" cy="559225"/>
          </a:xfrm>
          <a:prstGeom prst="rect">
            <a:avLst/>
          </a:prstGeom>
        </p:spPr>
      </p:pic>
    </p:spTree>
    <p:extLst>
      <p:ext uri="{BB962C8B-B14F-4D97-AF65-F5344CB8AC3E}">
        <p14:creationId xmlns:p14="http://schemas.microsoft.com/office/powerpoint/2010/main" val="118055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4033D8D4-21EA-9A4A-BE13-F5F6E3EA5FFB}"/>
              </a:ext>
            </a:extLst>
          </p:cNvPr>
          <p:cNvSpPr>
            <a:spLocks noGrp="1"/>
          </p:cNvSpPr>
          <p:nvPr>
            <p:ph type="dt" sz="half" idx="10"/>
          </p:nvPr>
        </p:nvSpPr>
        <p:spPr/>
        <p:txBody>
          <a:bodyPr/>
          <a:lstStyle/>
          <a:p>
            <a:fld id="{A94D740A-FC91-8C46-A0DC-B46632E4544F}" type="datetime1">
              <a:rPr kumimoji="1" lang="ja-JP" altLang="en-US" smtClean="0"/>
              <a:t>2022/9/5</a:t>
            </a:fld>
            <a:endParaRPr kumimoji="1" lang="ja-JP" altLang="en-US"/>
          </a:p>
        </p:txBody>
      </p:sp>
      <p:sp>
        <p:nvSpPr>
          <p:cNvPr id="3" name="フッター プレースホルダー 2">
            <a:extLst>
              <a:ext uri="{FF2B5EF4-FFF2-40B4-BE49-F238E27FC236}">
                <a16:creationId xmlns:a16="http://schemas.microsoft.com/office/drawing/2014/main" xmlns="" id="{5075831F-CAE3-B643-B1FB-473AEC2E91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93B4CDE8-AA84-FE41-8548-8B0C08EA3AE5}"/>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079763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チャプタータイトル">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992C4F15-E717-A74A-B48C-C30D81613EA4}"/>
              </a:ext>
            </a:extLst>
          </p:cNvPr>
          <p:cNvPicPr>
            <a:picLocks noChangeAspect="1"/>
          </p:cNvPicPr>
          <p:nvPr userDrawn="1"/>
        </p:nvPicPr>
        <p:blipFill>
          <a:blip r:embed="rId2"/>
          <a:srcRect/>
          <a:stretch/>
        </p:blipFill>
        <p:spPr>
          <a:xfrm>
            <a:off x="0" y="824"/>
            <a:ext cx="12192000" cy="6856351"/>
          </a:xfrm>
          <a:prstGeom prst="rect">
            <a:avLst/>
          </a:prstGeom>
        </p:spPr>
      </p:pic>
      <p:sp>
        <p:nvSpPr>
          <p:cNvPr id="4" name="Title 1"/>
          <p:cNvSpPr>
            <a:spLocks noGrp="1"/>
          </p:cNvSpPr>
          <p:nvPr>
            <p:ph type="title" hasCustomPrompt="1"/>
          </p:nvPr>
        </p:nvSpPr>
        <p:spPr>
          <a:xfrm>
            <a:off x="2501266" y="2957042"/>
            <a:ext cx="7189469" cy="698589"/>
          </a:xfrm>
          <a:prstGeom prst="rect">
            <a:avLst/>
          </a:prstGeom>
        </p:spPr>
        <p:txBody>
          <a:bodyPr wrap="none" lIns="0" tIns="0" rIns="0" bIns="0">
            <a:spAutoFit/>
          </a:bodyPr>
          <a:lstStyle>
            <a:lvl1pPr algn="ctr">
              <a:lnSpc>
                <a:spcPct val="120000"/>
              </a:lnSpc>
              <a:defRPr sz="4200" b="1" i="0" spc="100" baseline="0">
                <a:solidFill>
                  <a:schemeClr val="bg1"/>
                </a:solidFill>
                <a:latin typeface="+mn-ea"/>
                <a:ea typeface="+mn-ea"/>
              </a:defRPr>
            </a:lvl1pPr>
          </a:lstStyle>
          <a:p>
            <a:r>
              <a:rPr lang="en-US"/>
              <a:t>チャプタータイトルテキスト</a:t>
            </a:r>
          </a:p>
        </p:txBody>
      </p:sp>
      <p:sp>
        <p:nvSpPr>
          <p:cNvPr id="12" name="Rectangle 15">
            <a:extLst>
              <a:ext uri="{FF2B5EF4-FFF2-40B4-BE49-F238E27FC236}">
                <a16:creationId xmlns:a16="http://schemas.microsoft.com/office/drawing/2014/main" xmlns="" id="{ADFC3DC9-0CF9-F14F-8199-B53FCBC04F22}"/>
              </a:ext>
            </a:extLst>
          </p:cNvPr>
          <p:cNvSpPr/>
          <p:nvPr userDrawn="1"/>
        </p:nvSpPr>
        <p:spPr>
          <a:xfrm>
            <a:off x="344930" y="922105"/>
            <a:ext cx="54000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xmlns="" id="{7453C1A4-3377-0542-9128-DAED6B0825F7}"/>
              </a:ext>
            </a:extLst>
          </p:cNvPr>
          <p:cNvSpPr>
            <a:spLocks noGrp="1"/>
          </p:cNvSpPr>
          <p:nvPr>
            <p:ph type="body" sz="quarter" idx="11" hasCustomPrompt="1"/>
          </p:nvPr>
        </p:nvSpPr>
        <p:spPr>
          <a:xfrm>
            <a:off x="344930" y="353118"/>
            <a:ext cx="569067" cy="443198"/>
          </a:xfrm>
          <a:prstGeom prst="rect">
            <a:avLst/>
          </a:prstGeom>
        </p:spPr>
        <p:txBody>
          <a:bodyPr wrap="none" lIns="0" tIns="0" rIns="0" bIns="0">
            <a:spAutoFit/>
          </a:bodyPr>
          <a:lstStyle>
            <a:lvl1pPr marL="0" indent="0" algn="l">
              <a:buNone/>
              <a:defRPr sz="3200" b="1" i="0">
                <a:solidFill>
                  <a:schemeClr val="bg1"/>
                </a:solidFill>
                <a:latin typeface="Arial" charset="0"/>
                <a:ea typeface="Arial" charset="0"/>
                <a:cs typeface="Arial" charset="0"/>
              </a:defRPr>
            </a:lvl1pPr>
          </a:lstStyle>
          <a:p>
            <a:pPr lvl="0"/>
            <a:r>
              <a:rPr lang="en-US"/>
              <a:t>01.</a:t>
            </a:r>
          </a:p>
        </p:txBody>
      </p:sp>
      <p:pic>
        <p:nvPicPr>
          <p:cNvPr id="19" name="Picture 8">
            <a:extLst>
              <a:ext uri="{FF2B5EF4-FFF2-40B4-BE49-F238E27FC236}">
                <a16:creationId xmlns:a16="http://schemas.microsoft.com/office/drawing/2014/main" xmlns="" id="{E8049EE1-D049-5C44-8F92-13B91B0A53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71067" y="6098054"/>
            <a:ext cx="442513" cy="559226"/>
          </a:xfrm>
          <a:prstGeom prst="rect">
            <a:avLst/>
          </a:prstGeom>
        </p:spPr>
      </p:pic>
    </p:spTree>
    <p:extLst>
      <p:ext uri="{BB962C8B-B14F-4D97-AF65-F5344CB8AC3E}">
        <p14:creationId xmlns:p14="http://schemas.microsoft.com/office/powerpoint/2010/main" val="2522269164"/>
      </p:ext>
    </p:extLst>
  </p:cSld>
  <p:clrMapOvr>
    <a:masterClrMapping/>
  </p:clrMapOvr>
  <p:extLst>
    <p:ext uri="{DCECCB84-F9BA-43D5-87BE-67443E8EF086}">
      <p15:sldGuideLst xmlns:p15="http://schemas.microsoft.com/office/powerpoint/2012/main" xmlns=""/>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背景&amp;タイトル無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405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きほんのスライド〈タイトルのみ〉">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xmlns="" id="{509C2DE1-1434-1241-87A4-EBC272C482F2}"/>
              </a:ext>
            </a:extLst>
          </p:cNvPr>
          <p:cNvSpPr>
            <a:spLocks noGrp="1"/>
          </p:cNvSpPr>
          <p:nvPr>
            <p:ph type="body" sz="quarter" idx="11" hasCustomPrompt="1"/>
          </p:nvPr>
        </p:nvSpPr>
        <p:spPr>
          <a:xfrm>
            <a:off x="184297" y="253033"/>
            <a:ext cx="11823403" cy="202556"/>
          </a:xfrm>
          <a:prstGeom prst="rect">
            <a:avLst/>
          </a:prstGeom>
        </p:spPr>
        <p:txBody>
          <a:bodyPr wrap="square" lIns="0" tIns="0" rIns="0" bIns="0">
            <a:spAutoFit/>
          </a:bodyPr>
          <a:lstStyle>
            <a:lvl1pPr marL="0" marR="0" indent="0" algn="l" defTabSz="914400" rtl="0" eaLnBrk="1" fontAlgn="auto" latinLnBrk="0" hangingPunct="1">
              <a:lnSpc>
                <a:spcPct val="80000"/>
              </a:lnSpc>
              <a:spcBef>
                <a:spcPts val="1000"/>
              </a:spcBef>
              <a:spcAft>
                <a:spcPts val="0"/>
              </a:spcAft>
              <a:buClrTx/>
              <a:buSzTx/>
              <a:buFont typeface="Arial"/>
              <a:buNone/>
              <a:tabLst/>
              <a:defRPr sz="1600" b="1" i="0" spc="150" baseline="0">
                <a:solidFill>
                  <a:schemeClr val="bg2"/>
                </a:solidFill>
                <a:latin typeface="+mn-ea"/>
                <a:ea typeface="+mn-ea"/>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r>
              <a:rPr lang="en-US"/>
              <a:t>カテゴリタイトル</a:t>
            </a:r>
            <a:endParaRPr lang="en-US" altLang="ja-JP"/>
          </a:p>
        </p:txBody>
      </p:sp>
      <p:sp>
        <p:nvSpPr>
          <p:cNvPr id="5" name="Rectangle 15">
            <a:extLst>
              <a:ext uri="{FF2B5EF4-FFF2-40B4-BE49-F238E27FC236}">
                <a16:creationId xmlns:a16="http://schemas.microsoft.com/office/drawing/2014/main" xmlns="" id="{C03C21D7-8E07-4A46-BAE9-53A9B1B44013}"/>
              </a:ext>
            </a:extLst>
          </p:cNvPr>
          <p:cNvSpPr/>
          <p:nvPr userDrawn="1"/>
        </p:nvSpPr>
        <p:spPr>
          <a:xfrm rot="5400000">
            <a:off x="-95838" y="301028"/>
            <a:ext cx="252000" cy="6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xmlns="" id="{9CF4A66A-B0A3-0F47-A346-83C8EE263643}"/>
              </a:ext>
            </a:extLst>
          </p:cNvPr>
          <p:cNvPicPr>
            <a:picLocks noChangeAspect="1"/>
          </p:cNvPicPr>
          <p:nvPr userDrawn="1"/>
        </p:nvPicPr>
        <p:blipFill>
          <a:blip r:embed="rId2"/>
          <a:stretch>
            <a:fillRect/>
          </a:stretch>
        </p:blipFill>
        <p:spPr>
          <a:xfrm>
            <a:off x="202642" y="6627131"/>
            <a:ext cx="830611" cy="88051"/>
          </a:xfrm>
          <a:prstGeom prst="rect">
            <a:avLst/>
          </a:prstGeom>
        </p:spPr>
      </p:pic>
    </p:spTree>
    <p:extLst>
      <p:ext uri="{BB962C8B-B14F-4D97-AF65-F5344CB8AC3E}">
        <p14:creationId xmlns:p14="http://schemas.microsoft.com/office/powerpoint/2010/main" val="3330486718"/>
      </p:ext>
    </p:extLst>
  </p:cSld>
  <p:clrMapOvr>
    <a:masterClrMapping/>
  </p:clrMapOvr>
  <p:extLst>
    <p:ext uri="{DCECCB84-F9BA-43D5-87BE-67443E8EF086}">
      <p15:sldGuideLst xmlns:p15="http://schemas.microsoft.com/office/powerpoint/2012/main" xmlns="">
        <p15:guide id="2" orient="horz" pos="39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きほんのスライド〈タイトル+小見出し〉">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xmlns="" id="{509C2DE1-1434-1241-87A4-EBC272C482F2}"/>
              </a:ext>
            </a:extLst>
          </p:cNvPr>
          <p:cNvSpPr>
            <a:spLocks noGrp="1"/>
          </p:cNvSpPr>
          <p:nvPr>
            <p:ph type="body" sz="quarter" idx="11" hasCustomPrompt="1"/>
          </p:nvPr>
        </p:nvSpPr>
        <p:spPr>
          <a:xfrm>
            <a:off x="184297" y="253033"/>
            <a:ext cx="11823403" cy="204864"/>
          </a:xfrm>
          <a:prstGeom prst="rect">
            <a:avLst/>
          </a:prstGeom>
        </p:spPr>
        <p:txBody>
          <a:bodyPr wrap="square" lIns="0" tIns="0" rIns="0" bIns="0">
            <a:spAutoFit/>
          </a:bodyPr>
          <a:lstStyle>
            <a:lvl1pPr marL="0" marR="0" indent="0" algn="l" defTabSz="914400" rtl="0" eaLnBrk="1" fontAlgn="auto" latinLnBrk="0" hangingPunct="1">
              <a:lnSpc>
                <a:spcPct val="80000"/>
              </a:lnSpc>
              <a:spcBef>
                <a:spcPts val="1000"/>
              </a:spcBef>
              <a:spcAft>
                <a:spcPts val="0"/>
              </a:spcAft>
              <a:buClrTx/>
              <a:buSzTx/>
              <a:buFont typeface="Arial"/>
              <a:buNone/>
              <a:tabLst/>
              <a:defRPr sz="1600" b="1" i="0" spc="150" baseline="0">
                <a:solidFill>
                  <a:schemeClr val="bg2"/>
                </a:solidFill>
                <a:latin typeface="+mn-ea"/>
                <a:ea typeface="+mn-ea"/>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r>
              <a:rPr lang="en-US" altLang="ja-JP"/>
              <a:t>カテゴリタイトル</a:t>
            </a:r>
          </a:p>
        </p:txBody>
      </p:sp>
      <p:sp>
        <p:nvSpPr>
          <p:cNvPr id="4" name="タイトル 1">
            <a:extLst>
              <a:ext uri="{FF2B5EF4-FFF2-40B4-BE49-F238E27FC236}">
                <a16:creationId xmlns:a16="http://schemas.microsoft.com/office/drawing/2014/main" xmlns="" id="{230CFE97-CF12-3C40-813C-7B447B8860F4}"/>
              </a:ext>
            </a:extLst>
          </p:cNvPr>
          <p:cNvSpPr>
            <a:spLocks noGrp="1"/>
          </p:cNvSpPr>
          <p:nvPr>
            <p:ph type="title" hasCustomPrompt="1"/>
          </p:nvPr>
        </p:nvSpPr>
        <p:spPr>
          <a:xfrm>
            <a:off x="184298" y="581681"/>
            <a:ext cx="11823404" cy="677108"/>
          </a:xfrm>
          <a:prstGeom prst="rect">
            <a:avLst/>
          </a:prstGeom>
        </p:spPr>
        <p:txBody>
          <a:bodyPr wrap="square" lIns="0" tIns="0" rIns="0" bIns="0">
            <a:spAutoFit/>
          </a:bodyPr>
          <a:lstStyle>
            <a:lvl1pPr>
              <a:lnSpc>
                <a:spcPct val="100000"/>
              </a:lnSpc>
              <a:defRPr sz="2200" b="1" spc="50" baseline="0">
                <a:latin typeface="+mn-ea"/>
                <a:ea typeface="+mn-ea"/>
              </a:defRPr>
            </a:lvl1pPr>
          </a:lstStyle>
          <a:p>
            <a:r>
              <a:rPr kumimoji="1" lang="ja-JP" altLang="en-US"/>
              <a:t>見出しテキスト見出しテキスト見出しテキスト見出しテキスト見出しテキスト見出しテキスト見出しテキスト見出しテキスト見出しテキスト見出しテキスト</a:t>
            </a:r>
          </a:p>
        </p:txBody>
      </p:sp>
      <p:sp>
        <p:nvSpPr>
          <p:cNvPr id="5" name="Rectangle 15">
            <a:extLst>
              <a:ext uri="{FF2B5EF4-FFF2-40B4-BE49-F238E27FC236}">
                <a16:creationId xmlns:a16="http://schemas.microsoft.com/office/drawing/2014/main" xmlns="" id="{7D5D8574-94A8-8D47-B0F7-929241883EC0}"/>
              </a:ext>
            </a:extLst>
          </p:cNvPr>
          <p:cNvSpPr/>
          <p:nvPr userDrawn="1"/>
        </p:nvSpPr>
        <p:spPr>
          <a:xfrm rot="5400000">
            <a:off x="-95838" y="301028"/>
            <a:ext cx="252000" cy="6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xmlns="" id="{A2F720A2-6B02-DD42-9026-3C8F31976176}"/>
              </a:ext>
            </a:extLst>
          </p:cNvPr>
          <p:cNvPicPr>
            <a:picLocks noChangeAspect="1"/>
          </p:cNvPicPr>
          <p:nvPr userDrawn="1"/>
        </p:nvPicPr>
        <p:blipFill>
          <a:blip r:embed="rId2"/>
          <a:stretch>
            <a:fillRect/>
          </a:stretch>
        </p:blipFill>
        <p:spPr>
          <a:xfrm>
            <a:off x="202642" y="6627131"/>
            <a:ext cx="830611" cy="88051"/>
          </a:xfrm>
          <a:prstGeom prst="rect">
            <a:avLst/>
          </a:prstGeom>
        </p:spPr>
      </p:pic>
    </p:spTree>
    <p:extLst>
      <p:ext uri="{BB962C8B-B14F-4D97-AF65-F5344CB8AC3E}">
        <p14:creationId xmlns:p14="http://schemas.microsoft.com/office/powerpoint/2010/main" val="847893969"/>
      </p:ext>
    </p:extLst>
  </p:cSld>
  <p:clrMapOvr>
    <a:masterClrMapping/>
  </p:clrMapOvr>
  <p:extLst>
    <p:ext uri="{DCECCB84-F9BA-43D5-87BE-67443E8EF086}">
      <p15:sldGuideLst xmlns:p15="http://schemas.microsoft.com/office/powerpoint/2012/main" xmlns="">
        <p15:guide id="2" orient="horz" pos="845">
          <p15:clr>
            <a:srgbClr val="FBAE40"/>
          </p15:clr>
        </p15:guide>
        <p15:guide id="3" orient="horz" pos="66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社外秘】きほんのスライド〈タイトルのみ〉">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xmlns="" id="{509C2DE1-1434-1241-87A4-EBC272C482F2}"/>
              </a:ext>
            </a:extLst>
          </p:cNvPr>
          <p:cNvSpPr>
            <a:spLocks noGrp="1"/>
          </p:cNvSpPr>
          <p:nvPr>
            <p:ph type="body" sz="quarter" idx="11" hasCustomPrompt="1"/>
          </p:nvPr>
        </p:nvSpPr>
        <p:spPr>
          <a:xfrm>
            <a:off x="184297" y="253033"/>
            <a:ext cx="11823403" cy="204864"/>
          </a:xfrm>
          <a:prstGeom prst="rect">
            <a:avLst/>
          </a:prstGeom>
        </p:spPr>
        <p:txBody>
          <a:bodyPr wrap="square" lIns="0" tIns="0" rIns="0" bIns="0">
            <a:spAutoFit/>
          </a:bodyPr>
          <a:lstStyle>
            <a:lvl1pPr marL="0" marR="0" indent="0" algn="l" defTabSz="914400" rtl="0" eaLnBrk="1" fontAlgn="auto" latinLnBrk="0" hangingPunct="1">
              <a:lnSpc>
                <a:spcPct val="80000"/>
              </a:lnSpc>
              <a:spcBef>
                <a:spcPts val="1000"/>
              </a:spcBef>
              <a:spcAft>
                <a:spcPts val="0"/>
              </a:spcAft>
              <a:buClrTx/>
              <a:buSzTx/>
              <a:buFont typeface="Arial"/>
              <a:buNone/>
              <a:tabLst/>
              <a:defRPr sz="1600" b="1" i="0" spc="150" baseline="0">
                <a:solidFill>
                  <a:schemeClr val="bg2"/>
                </a:solidFill>
                <a:latin typeface="+mn-ea"/>
                <a:ea typeface="+mn-ea"/>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r>
              <a:rPr lang="en-US" altLang="ja-JP"/>
              <a:t>カテゴリタイトル</a:t>
            </a:r>
          </a:p>
        </p:txBody>
      </p:sp>
      <p:sp>
        <p:nvSpPr>
          <p:cNvPr id="5" name="Rectangle 15">
            <a:extLst>
              <a:ext uri="{FF2B5EF4-FFF2-40B4-BE49-F238E27FC236}">
                <a16:creationId xmlns:a16="http://schemas.microsoft.com/office/drawing/2014/main" xmlns="" id="{C03C21D7-8E07-4A46-BAE9-53A9B1B44013}"/>
              </a:ext>
            </a:extLst>
          </p:cNvPr>
          <p:cNvSpPr/>
          <p:nvPr userDrawn="1"/>
        </p:nvSpPr>
        <p:spPr>
          <a:xfrm rot="5400000">
            <a:off x="-95838" y="301028"/>
            <a:ext cx="252000" cy="6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xmlns="" id="{970A77D2-CF1E-2043-903A-2FC956FA9128}"/>
              </a:ext>
            </a:extLst>
          </p:cNvPr>
          <p:cNvPicPr>
            <a:picLocks noChangeAspect="1"/>
          </p:cNvPicPr>
          <p:nvPr userDrawn="1"/>
        </p:nvPicPr>
        <p:blipFill>
          <a:blip r:embed="rId2"/>
          <a:stretch>
            <a:fillRect/>
          </a:stretch>
        </p:blipFill>
        <p:spPr>
          <a:xfrm>
            <a:off x="1405967" y="6627131"/>
            <a:ext cx="830611" cy="88051"/>
          </a:xfrm>
          <a:prstGeom prst="rect">
            <a:avLst/>
          </a:prstGeom>
        </p:spPr>
      </p:pic>
      <p:sp>
        <p:nvSpPr>
          <p:cNvPr id="6" name="角丸四角形 5">
            <a:extLst>
              <a:ext uri="{FF2B5EF4-FFF2-40B4-BE49-F238E27FC236}">
                <a16:creationId xmlns:a16="http://schemas.microsoft.com/office/drawing/2014/main" xmlns="" id="{159C20A7-C94F-974D-97A8-0304D3CD890A}"/>
              </a:ext>
            </a:extLst>
          </p:cNvPr>
          <p:cNvSpPr/>
          <p:nvPr userDrawn="1"/>
        </p:nvSpPr>
        <p:spPr>
          <a:xfrm>
            <a:off x="198439" y="6583447"/>
            <a:ext cx="1084262" cy="180000"/>
          </a:xfrm>
          <a:prstGeom prst="roundRect">
            <a:avLst>
              <a:gd name="adj" fmla="val 50000"/>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ja-JP" sz="700" b="1" i="0" kern="1200" spc="50" baseline="0">
                <a:solidFill>
                  <a:srgbClr val="C00000"/>
                </a:solidFill>
                <a:effectLst/>
                <a:latin typeface="Arial" panose="020B0604020202020204" pitchFamily="34" charset="0"/>
                <a:ea typeface="+mn-ea"/>
                <a:cs typeface="Arial" panose="020B0604020202020204" pitchFamily="34" charset="0"/>
              </a:rPr>
              <a:t>strictly confidential</a:t>
            </a:r>
          </a:p>
        </p:txBody>
      </p:sp>
    </p:spTree>
    <p:extLst>
      <p:ext uri="{BB962C8B-B14F-4D97-AF65-F5344CB8AC3E}">
        <p14:creationId xmlns:p14="http://schemas.microsoft.com/office/powerpoint/2010/main" val="1558874182"/>
      </p:ext>
    </p:extLst>
  </p:cSld>
  <p:clrMapOvr>
    <a:masterClrMapping/>
  </p:clrMapOvr>
  <p:extLst>
    <p:ext uri="{DCECCB84-F9BA-43D5-87BE-67443E8EF086}">
      <p15:sldGuideLst xmlns:p15="http://schemas.microsoft.com/office/powerpoint/2012/main" xmlns="">
        <p15:guide id="2" orient="horz" pos="39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社外秘】きほんのスライド〈タイトル+小見出し〉">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xmlns="" id="{509C2DE1-1434-1241-87A4-EBC272C482F2}"/>
              </a:ext>
            </a:extLst>
          </p:cNvPr>
          <p:cNvSpPr>
            <a:spLocks noGrp="1"/>
          </p:cNvSpPr>
          <p:nvPr>
            <p:ph type="body" sz="quarter" idx="11" hasCustomPrompt="1"/>
          </p:nvPr>
        </p:nvSpPr>
        <p:spPr>
          <a:xfrm>
            <a:off x="184297" y="253033"/>
            <a:ext cx="11823403" cy="204864"/>
          </a:xfrm>
          <a:prstGeom prst="rect">
            <a:avLst/>
          </a:prstGeom>
        </p:spPr>
        <p:txBody>
          <a:bodyPr wrap="square" lIns="0" tIns="0" rIns="0" bIns="0">
            <a:spAutoFit/>
          </a:bodyPr>
          <a:lstStyle>
            <a:lvl1pPr marL="0" marR="0" indent="0" algn="l" defTabSz="914400" rtl="0" eaLnBrk="1" fontAlgn="auto" latinLnBrk="0" hangingPunct="1">
              <a:lnSpc>
                <a:spcPct val="80000"/>
              </a:lnSpc>
              <a:spcBef>
                <a:spcPts val="1000"/>
              </a:spcBef>
              <a:spcAft>
                <a:spcPts val="0"/>
              </a:spcAft>
              <a:buClrTx/>
              <a:buSzTx/>
              <a:buFont typeface="Arial"/>
              <a:buNone/>
              <a:tabLst/>
              <a:defRPr sz="1600" b="1" i="0" spc="150" baseline="0">
                <a:solidFill>
                  <a:schemeClr val="bg2"/>
                </a:solidFill>
                <a:latin typeface="+mn-ea"/>
                <a:ea typeface="+mn-ea"/>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r>
              <a:rPr lang="en-US" altLang="ja-JP"/>
              <a:t>カテゴリタイトル</a:t>
            </a:r>
          </a:p>
        </p:txBody>
      </p:sp>
      <p:sp>
        <p:nvSpPr>
          <p:cNvPr id="4" name="タイトル 1">
            <a:extLst>
              <a:ext uri="{FF2B5EF4-FFF2-40B4-BE49-F238E27FC236}">
                <a16:creationId xmlns:a16="http://schemas.microsoft.com/office/drawing/2014/main" xmlns="" id="{230CFE97-CF12-3C40-813C-7B447B8860F4}"/>
              </a:ext>
            </a:extLst>
          </p:cNvPr>
          <p:cNvSpPr>
            <a:spLocks noGrp="1"/>
          </p:cNvSpPr>
          <p:nvPr>
            <p:ph type="title" hasCustomPrompt="1"/>
          </p:nvPr>
        </p:nvSpPr>
        <p:spPr>
          <a:xfrm>
            <a:off x="184298" y="581681"/>
            <a:ext cx="11823404" cy="677108"/>
          </a:xfrm>
          <a:prstGeom prst="rect">
            <a:avLst/>
          </a:prstGeom>
        </p:spPr>
        <p:txBody>
          <a:bodyPr wrap="square" lIns="0" tIns="0" rIns="0" bIns="0">
            <a:spAutoFit/>
          </a:bodyPr>
          <a:lstStyle>
            <a:lvl1pPr>
              <a:lnSpc>
                <a:spcPct val="100000"/>
              </a:lnSpc>
              <a:defRPr sz="2200" b="1" spc="50" baseline="0">
                <a:latin typeface="+mn-ea"/>
                <a:ea typeface="+mn-ea"/>
              </a:defRPr>
            </a:lvl1pPr>
          </a:lstStyle>
          <a:p>
            <a:r>
              <a:rPr kumimoji="1" lang="ja-JP" altLang="en-US"/>
              <a:t>見出しテキスト見出しテキスト見出しテキスト見出しテキスト見出しテキスト見出しテキスト見出しテキスト見出しテキスト見出しテキスト見出しテキスト</a:t>
            </a:r>
          </a:p>
        </p:txBody>
      </p:sp>
      <p:sp>
        <p:nvSpPr>
          <p:cNvPr id="5" name="Rectangle 15">
            <a:extLst>
              <a:ext uri="{FF2B5EF4-FFF2-40B4-BE49-F238E27FC236}">
                <a16:creationId xmlns:a16="http://schemas.microsoft.com/office/drawing/2014/main" xmlns="" id="{7D5D8574-94A8-8D47-B0F7-929241883EC0}"/>
              </a:ext>
            </a:extLst>
          </p:cNvPr>
          <p:cNvSpPr/>
          <p:nvPr userDrawn="1"/>
        </p:nvSpPr>
        <p:spPr>
          <a:xfrm rot="5400000">
            <a:off x="-95838" y="301028"/>
            <a:ext cx="252000" cy="6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図 7">
            <a:extLst>
              <a:ext uri="{FF2B5EF4-FFF2-40B4-BE49-F238E27FC236}">
                <a16:creationId xmlns:a16="http://schemas.microsoft.com/office/drawing/2014/main" xmlns="" id="{2B75058A-E4F9-1F43-BAE3-9A2775097B5F}"/>
              </a:ext>
            </a:extLst>
          </p:cNvPr>
          <p:cNvPicPr>
            <a:picLocks noChangeAspect="1"/>
          </p:cNvPicPr>
          <p:nvPr userDrawn="1"/>
        </p:nvPicPr>
        <p:blipFill>
          <a:blip r:embed="rId2"/>
          <a:stretch>
            <a:fillRect/>
          </a:stretch>
        </p:blipFill>
        <p:spPr>
          <a:xfrm>
            <a:off x="1405967" y="6627131"/>
            <a:ext cx="830611" cy="88051"/>
          </a:xfrm>
          <a:prstGeom prst="rect">
            <a:avLst/>
          </a:prstGeom>
        </p:spPr>
      </p:pic>
      <p:sp>
        <p:nvSpPr>
          <p:cNvPr id="9" name="角丸四角形 8">
            <a:extLst>
              <a:ext uri="{FF2B5EF4-FFF2-40B4-BE49-F238E27FC236}">
                <a16:creationId xmlns:a16="http://schemas.microsoft.com/office/drawing/2014/main" xmlns="" id="{E8F22D93-48FE-A54A-B1D4-72AD06F2CA85}"/>
              </a:ext>
            </a:extLst>
          </p:cNvPr>
          <p:cNvSpPr/>
          <p:nvPr userDrawn="1"/>
        </p:nvSpPr>
        <p:spPr>
          <a:xfrm>
            <a:off x="198439" y="6583447"/>
            <a:ext cx="1084262" cy="180000"/>
          </a:xfrm>
          <a:prstGeom prst="roundRect">
            <a:avLst>
              <a:gd name="adj" fmla="val 50000"/>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ja-JP" sz="700" b="1" i="0" kern="1200" spc="50" baseline="0">
                <a:solidFill>
                  <a:srgbClr val="C00000"/>
                </a:solidFill>
                <a:effectLst/>
                <a:latin typeface="Arial" panose="020B0604020202020204" pitchFamily="34" charset="0"/>
                <a:ea typeface="+mn-ea"/>
                <a:cs typeface="Arial" panose="020B0604020202020204" pitchFamily="34" charset="0"/>
              </a:rPr>
              <a:t>strictly confidential</a:t>
            </a:r>
          </a:p>
        </p:txBody>
      </p:sp>
    </p:spTree>
    <p:extLst>
      <p:ext uri="{BB962C8B-B14F-4D97-AF65-F5344CB8AC3E}">
        <p14:creationId xmlns:p14="http://schemas.microsoft.com/office/powerpoint/2010/main" val="2103485261"/>
      </p:ext>
    </p:extLst>
  </p:cSld>
  <p:clrMapOvr>
    <a:masterClrMapping/>
  </p:clrMapOvr>
  <p:extLst>
    <p:ext uri="{DCECCB84-F9BA-43D5-87BE-67443E8EF086}">
      <p15:sldGuideLst xmlns:p15="http://schemas.microsoft.com/office/powerpoint/2012/main" xmlns="">
        <p15:guide id="2" orient="horz" pos="845">
          <p15:clr>
            <a:srgbClr val="FBAE40"/>
          </p15:clr>
        </p15:guide>
        <p15:guide id="3" orient="horz" pos="66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8855519-03C0-5C4D-BA80-FB608B70BD1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5C7AD696-F81D-1B42-9E32-07830F7D6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5327CB97-31E8-8E4D-881E-480D0EB48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894FF842-AF3A-A14A-AE08-0E299A7A5645}"/>
              </a:ext>
            </a:extLst>
          </p:cNvPr>
          <p:cNvSpPr>
            <a:spLocks noGrp="1"/>
          </p:cNvSpPr>
          <p:nvPr>
            <p:ph type="dt" sz="half" idx="10"/>
          </p:nvPr>
        </p:nvSpPr>
        <p:spPr/>
        <p:txBody>
          <a:bodyPr/>
          <a:lstStyle/>
          <a:p>
            <a:fld id="{AF3FCC31-AED7-C84C-B821-BD355C234B29}"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F2D14DE6-6D6F-ED4F-A473-77B561F062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90ACB4B-49A8-0042-9A8B-2B719FFE900E}"/>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130929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A1C67FA-C479-1F40-890C-09DE678CA5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A18771B8-AC82-844E-A4B8-1284BB8FD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xmlns="" id="{C96B2340-09EC-8344-95CB-E67E3CAFE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97E52E93-488E-6B4F-A9F9-06D436A1DA56}"/>
              </a:ext>
            </a:extLst>
          </p:cNvPr>
          <p:cNvSpPr>
            <a:spLocks noGrp="1"/>
          </p:cNvSpPr>
          <p:nvPr>
            <p:ph type="dt" sz="half" idx="10"/>
          </p:nvPr>
        </p:nvSpPr>
        <p:spPr/>
        <p:txBody>
          <a:bodyPr/>
          <a:lstStyle/>
          <a:p>
            <a:fld id="{08BCBAB2-2396-E146-A1CE-693E6C6E0DBF}" type="datetime1">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xmlns="" id="{B3A0BD9F-C547-8649-87ED-A9D93D56CB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88E4CE7-AD30-214B-8720-4C0CA3083101}"/>
              </a:ext>
            </a:extLst>
          </p:cNvPr>
          <p:cNvSpPr>
            <a:spLocks noGrp="1"/>
          </p:cNvSpPr>
          <p:nvPr>
            <p:ph type="sldNum" sz="quarter" idx="12"/>
          </p:nvPr>
        </p:nvSpPr>
        <p:spPr/>
        <p:txBody>
          <a:bodyPr/>
          <a:lstStyle/>
          <a:p>
            <a:fld id="{75BFEF38-F3C7-6F4E-842C-9D6130354FD1}" type="slidenum">
              <a:rPr kumimoji="1" lang="ja-JP" altLang="en-US" smtClean="0"/>
              <a:t>‹#›</a:t>
            </a:fld>
            <a:endParaRPr kumimoji="1" lang="ja-JP" altLang="en-US"/>
          </a:p>
        </p:txBody>
      </p:sp>
    </p:spTree>
    <p:extLst>
      <p:ext uri="{BB962C8B-B14F-4D97-AF65-F5344CB8AC3E}">
        <p14:creationId xmlns:p14="http://schemas.microsoft.com/office/powerpoint/2010/main" val="277825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10.xml.rels><?xml version="1.0" encoding="UTF-8" standalone="yes"?>
<Relationships xmlns="http://schemas.openxmlformats.org/package/2006/relationships"><Relationship Id="rId3" Type="http://schemas.openxmlformats.org/officeDocument/2006/relationships/vmlDrawing" Target="../drawings/vmlDrawing10.vml"/><Relationship Id="rId7" Type="http://schemas.openxmlformats.org/officeDocument/2006/relationships/image" Target="../media/image14.png"/><Relationship Id="rId2" Type="http://schemas.openxmlformats.org/officeDocument/2006/relationships/theme" Target="../theme/theme10.xml"/><Relationship Id="rId1" Type="http://schemas.openxmlformats.org/officeDocument/2006/relationships/slideLayout" Target="../slideLayouts/slideLayout57.xml"/><Relationship Id="rId6" Type="http://schemas.openxmlformats.org/officeDocument/2006/relationships/image" Target="../media/image12.emf"/><Relationship Id="rId5" Type="http://schemas.openxmlformats.org/officeDocument/2006/relationships/oleObject" Target="../embeddings/oleObject10.bin"/><Relationship Id="rId4" Type="http://schemas.openxmlformats.org/officeDocument/2006/relationships/tags" Target="../tags/tag10.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11.vml"/><Relationship Id="rId7" Type="http://schemas.openxmlformats.org/officeDocument/2006/relationships/image" Target="../media/image15.png"/><Relationship Id="rId2" Type="http://schemas.openxmlformats.org/officeDocument/2006/relationships/theme" Target="../theme/theme11.xml"/><Relationship Id="rId1" Type="http://schemas.openxmlformats.org/officeDocument/2006/relationships/slideLayout" Target="../slideLayouts/slideLayout58.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11.xml"/></Relationships>
</file>

<file path=ppt/slideMasters/_rels/slideMaster12.xml.rels><?xml version="1.0" encoding="UTF-8" standalone="yes"?>
<Relationships xmlns="http://schemas.openxmlformats.org/package/2006/relationships"><Relationship Id="rId3" Type="http://schemas.openxmlformats.org/officeDocument/2006/relationships/vmlDrawing" Target="../drawings/vmlDrawing12.vml"/><Relationship Id="rId7" Type="http://schemas.openxmlformats.org/officeDocument/2006/relationships/image" Target="../media/image14.png"/><Relationship Id="rId2" Type="http://schemas.openxmlformats.org/officeDocument/2006/relationships/theme" Target="../theme/theme12.xml"/><Relationship Id="rId1" Type="http://schemas.openxmlformats.org/officeDocument/2006/relationships/slideLayout" Target="../slideLayouts/slideLayout59.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12.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62.xml"/><Relationship Id="rId7" Type="http://schemas.openxmlformats.org/officeDocument/2006/relationships/vmlDrawing" Target="../drawings/vmlDrawing13.v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3.xml"/><Relationship Id="rId5" Type="http://schemas.openxmlformats.org/officeDocument/2006/relationships/slideLayout" Target="../slideLayouts/slideLayout64.xml"/><Relationship Id="rId10" Type="http://schemas.openxmlformats.org/officeDocument/2006/relationships/image" Target="../media/image1.emf"/><Relationship Id="rId4" Type="http://schemas.openxmlformats.org/officeDocument/2006/relationships/slideLayout" Target="../slideLayouts/slideLayout63.xml"/><Relationship Id="rId9" Type="http://schemas.openxmlformats.org/officeDocument/2006/relationships/oleObject" Target="../embeddings/oleObject13.bin"/></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14.vml"/><Relationship Id="rId7"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65.x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tags" Target="../tags/tag14.xml"/></Relationships>
</file>

<file path=ppt/slideMasters/_rels/slideMaster15.xml.rels><?xml version="1.0" encoding="UTF-8" standalone="yes"?>
<Relationships xmlns="http://schemas.openxmlformats.org/package/2006/relationships"><Relationship Id="rId3" Type="http://schemas.openxmlformats.org/officeDocument/2006/relationships/vmlDrawing" Target="../drawings/vmlDrawing15.vml"/><Relationship Id="rId7" Type="http://schemas.openxmlformats.org/officeDocument/2006/relationships/image" Target="../media/image14.png"/><Relationship Id="rId2" Type="http://schemas.openxmlformats.org/officeDocument/2006/relationships/theme" Target="../theme/theme15.xml"/><Relationship Id="rId1" Type="http://schemas.openxmlformats.org/officeDocument/2006/relationships/slideLayout" Target="../slideLayouts/slideLayout66.xml"/><Relationship Id="rId6" Type="http://schemas.openxmlformats.org/officeDocument/2006/relationships/image" Target="../media/image12.emf"/><Relationship Id="rId5" Type="http://schemas.openxmlformats.org/officeDocument/2006/relationships/oleObject" Target="../embeddings/oleObject15.bin"/><Relationship Id="rId4" Type="http://schemas.openxmlformats.org/officeDocument/2006/relationships/tags" Target="../tags/tag15.xml"/></Relationships>
</file>

<file path=ppt/slideMasters/_rels/slideMaster16.xml.rels><?xml version="1.0" encoding="UTF-8" standalone="yes"?>
<Relationships xmlns="http://schemas.openxmlformats.org/package/2006/relationships"><Relationship Id="rId3" Type="http://schemas.openxmlformats.org/officeDocument/2006/relationships/vmlDrawing" Target="../drawings/vmlDrawing16.vml"/><Relationship Id="rId7" Type="http://schemas.openxmlformats.org/officeDocument/2006/relationships/image" Target="../media/image14.png"/><Relationship Id="rId2" Type="http://schemas.openxmlformats.org/officeDocument/2006/relationships/theme" Target="../theme/theme16.xml"/><Relationship Id="rId1" Type="http://schemas.openxmlformats.org/officeDocument/2006/relationships/slideLayout" Target="../slideLayouts/slideLayout67.xml"/><Relationship Id="rId6" Type="http://schemas.openxmlformats.org/officeDocument/2006/relationships/image" Target="../media/image12.emf"/><Relationship Id="rId5" Type="http://schemas.openxmlformats.org/officeDocument/2006/relationships/oleObject" Target="../embeddings/oleObject16.bin"/><Relationship Id="rId4" Type="http://schemas.openxmlformats.org/officeDocument/2006/relationships/tags" Target="../tags/tag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7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19.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oleObject" Target="../embeddings/oleObject3.bin"/><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3.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vmlDrawing" Target="../drawings/vmlDrawing3.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emf"/><Relationship Id="rId2" Type="http://schemas.openxmlformats.org/officeDocument/2006/relationships/slideLayout" Target="../slideLayouts/slideLayout36.xml"/><Relationship Id="rId16" Type="http://schemas.openxmlformats.org/officeDocument/2006/relationships/oleObject" Target="../embeddings/oleObject4.bin"/><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ags" Target="../tags/tag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vmlDrawing" Target="../drawings/vmlDrawing4.vml"/></Relationships>
</file>

<file path=ppt/slideMasters/_rels/slideMaster5.xml.rels><?xml version="1.0" encoding="UTF-8" standalone="yes"?>
<Relationships xmlns="http://schemas.openxmlformats.org/package/2006/relationships"><Relationship Id="rId3" Type="http://schemas.openxmlformats.org/officeDocument/2006/relationships/vmlDrawing" Target="../drawings/vmlDrawing5.vml"/><Relationship Id="rId2"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0.xml"/><Relationship Id="rId7" Type="http://schemas.openxmlformats.org/officeDocument/2006/relationships/vmlDrawing" Target="../drawings/vmlDrawing6.v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image" Target="../media/image1.emf"/><Relationship Id="rId4" Type="http://schemas.openxmlformats.org/officeDocument/2006/relationships/slideLayout" Target="../slideLayouts/slideLayout51.xml"/><Relationship Id="rId9" Type="http://schemas.openxmlformats.org/officeDocument/2006/relationships/oleObject" Target="../embeddings/oleObject6.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heme" Target="../theme/theme7.xml"/><Relationship Id="rId7" Type="http://schemas.openxmlformats.org/officeDocument/2006/relationships/image" Target="../media/image12.em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oleObject" Target="../embeddings/oleObject7.bin"/><Relationship Id="rId5" Type="http://schemas.openxmlformats.org/officeDocument/2006/relationships/tags" Target="../tags/tag7.xml"/><Relationship Id="rId4" Type="http://schemas.openxmlformats.org/officeDocument/2006/relationships/vmlDrawing" Target="../drawings/vmlDrawing7.vml"/></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8.vml"/><Relationship Id="rId7"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55.x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tags" Target="../tags/tag8.xml"/></Relationships>
</file>

<file path=ppt/slideMasters/_rels/slideMaster9.xml.rels><?xml version="1.0" encoding="UTF-8" standalone="yes"?>
<Relationships xmlns="http://schemas.openxmlformats.org/package/2006/relationships"><Relationship Id="rId3" Type="http://schemas.openxmlformats.org/officeDocument/2006/relationships/vmlDrawing" Target="../drawings/vmlDrawing9.vml"/><Relationship Id="rId7" Type="http://schemas.openxmlformats.org/officeDocument/2006/relationships/image" Target="../media/image14.png"/><Relationship Id="rId2" Type="http://schemas.openxmlformats.org/officeDocument/2006/relationships/theme" Target="../theme/theme9.xml"/><Relationship Id="rId1" Type="http://schemas.openxmlformats.org/officeDocument/2006/relationships/slideLayout" Target="../slideLayouts/slideLayout56.x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xmlns="" id="{64CDBF22-3DF8-48D3-84E0-8EAF184BB719}"/>
              </a:ext>
            </a:extLst>
          </p:cNvPr>
          <p:cNvGraphicFramePr>
            <a:graphicFrameLocks noChangeAspect="1"/>
          </p:cNvGraphicFramePr>
          <p:nvPr userDrawn="1">
            <p:custDataLst>
              <p:tags r:id="rId14"/>
            </p:custDataLst>
            <p:extLst>
              <p:ext uri="{D42A27DB-BD31-4B8C-83A1-F6EECF244321}">
                <p14:modId xmlns:p14="http://schemas.microsoft.com/office/powerpoint/2010/main" val="2916984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5" name="think-cell スライド" r:id="rId15" imgW="498" imgH="499" progId="TCLayout.ActiveDocument.1">
                  <p:embed/>
                </p:oleObj>
              </mc:Choice>
              <mc:Fallback>
                <p:oleObj name="think-cell スライド" r:id="rId15" imgW="498" imgH="499" progId="TCLayout.ActiveDocument.1">
                  <p:embed/>
                  <p:pic>
                    <p:nvPicPr>
                      <p:cNvPr id="8" name="オブジェクト 7" hidden="1">
                        <a:extLst>
                          <a:ext uri="{FF2B5EF4-FFF2-40B4-BE49-F238E27FC236}">
                            <a16:creationId xmlns:a16="http://schemas.microsoft.com/office/drawing/2014/main" xmlns="" id="{64CDBF22-3DF8-48D3-84E0-8EAF184BB719}"/>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xmlns="" id="{51E82ED1-E50A-234A-A972-90FB09889D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B1FBB8D-7A87-104B-A5FB-FD996635D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CEE2013-43D0-A840-871C-8481E7DE4C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23FE7-0576-E641-92F3-C01A20DA750F}"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F44E468D-F793-DC43-BC2F-A56615175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0C275100-67A0-DA40-A6C2-53580F0FB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EF38-F3C7-6F4E-842C-9D6130354FD1}" type="slidenum">
              <a:rPr kumimoji="1" lang="ja-JP" altLang="en-US" smtClean="0"/>
              <a:t>‹#›</a:t>
            </a:fld>
            <a:endParaRPr kumimoji="1" lang="ja-JP" altLang="en-US"/>
          </a:p>
        </p:txBody>
      </p:sp>
      <p:pic>
        <p:nvPicPr>
          <p:cNvPr id="9" name="図 8" descr="アイコン&#10;&#10;自動的に生成された説明">
            <a:extLst>
              <a:ext uri="{FF2B5EF4-FFF2-40B4-BE49-F238E27FC236}">
                <a16:creationId xmlns:a16="http://schemas.microsoft.com/office/drawing/2014/main" xmlns="" id="{314AFFEC-6CEC-A447-86F4-9DCDAF47E81E}"/>
              </a:ext>
            </a:extLst>
          </p:cNvPr>
          <p:cNvPicPr>
            <a:picLocks noChangeAspect="1"/>
          </p:cNvPicPr>
          <p:nvPr userDrawn="1"/>
        </p:nvPicPr>
        <p:blipFill>
          <a:blip r:embed="rId17"/>
          <a:stretch>
            <a:fillRect/>
          </a:stretch>
        </p:blipFill>
        <p:spPr>
          <a:xfrm>
            <a:off x="450573" y="6271293"/>
            <a:ext cx="1755913" cy="263961"/>
          </a:xfrm>
          <a:prstGeom prst="rect">
            <a:avLst/>
          </a:prstGeom>
        </p:spPr>
      </p:pic>
    </p:spTree>
    <p:extLst>
      <p:ext uri="{BB962C8B-B14F-4D97-AF65-F5344CB8AC3E}">
        <p14:creationId xmlns:p14="http://schemas.microsoft.com/office/powerpoint/2010/main" val="457649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3205880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1"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2723147854"/>
      </p:ext>
    </p:extLst>
  </p:cSld>
  <p:clrMap bg1="lt1" tx1="dk1" bg2="lt2" tx2="dk2" accent1="accent1" accent2="accent2" accent3="accent3" accent4="accent4" accent5="accent5" accent6="accent6" hlink="hlink" folHlink="folHlink"/>
  <p:sldLayoutIdLst>
    <p:sldLayoutId id="2147483743"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6E85626E-A79A-4B63-B873-7F29BEB1E8C1}"/>
              </a:ext>
            </a:extLst>
          </p:cNvPr>
          <p:cNvGraphicFramePr>
            <a:graphicFrameLocks noChangeAspect="1"/>
          </p:cNvGraphicFramePr>
          <p:nvPr userDrawn="1">
            <p:custDataLst>
              <p:tags r:id="rId4"/>
            </p:custDataLst>
            <p:extLst>
              <p:ext uri="{D42A27DB-BD31-4B8C-83A1-F6EECF244321}">
                <p14:modId xmlns:p14="http://schemas.microsoft.com/office/powerpoint/2010/main" val="2877153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5" name="think-cell スライド" r:id="rId5" imgW="498" imgH="499" progId="TCLayout.ActiveDocument.1">
                  <p:embed/>
                </p:oleObj>
              </mc:Choice>
              <mc:Fallback>
                <p:oleObj name="think-cell スライド" r:id="rId5" imgW="498" imgH="499" progId="TCLayout.ActiveDocument.1">
                  <p:embed/>
                  <p:pic>
                    <p:nvPicPr>
                      <p:cNvPr id="2" name="オブジェクト 1" hidden="1">
                        <a:extLst>
                          <a:ext uri="{FF2B5EF4-FFF2-40B4-BE49-F238E27FC236}">
                            <a16:creationId xmlns:a16="http://schemas.microsoft.com/office/drawing/2014/main" xmlns="" id="{6E85626E-A79A-4B63-B873-7F29BEB1E8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813373858"/>
      </p:ext>
    </p:extLst>
  </p:cSld>
  <p:clrMap bg1="lt1" tx1="dk1" bg2="lt2" tx2="dk2" accent1="accent1" accent2="accent2" accent3="accent3" accent4="accent4" accent5="accent5" accent6="accent6" hlink="hlink" folHlink="folHlink"/>
  <p:sldLayoutIdLst>
    <p:sldLayoutId id="2147483745"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6E85626E-A79A-4B63-B873-7F29BEB1E8C1}"/>
              </a:ext>
            </a:extLst>
          </p:cNvPr>
          <p:cNvGraphicFramePr>
            <a:graphicFrameLocks noChangeAspect="1"/>
          </p:cNvGraphicFramePr>
          <p:nvPr userDrawn="1">
            <p:custDataLst>
              <p:tags r:id="rId4"/>
            </p:custDataLst>
            <p:extLst>
              <p:ext uri="{D42A27DB-BD31-4B8C-83A1-F6EECF244321}">
                <p14:modId xmlns:p14="http://schemas.microsoft.com/office/powerpoint/2010/main" val="1845801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9" name="think-cell スライド" r:id="rId5" imgW="498" imgH="499" progId="TCLayout.ActiveDocument.1">
                  <p:embed/>
                </p:oleObj>
              </mc:Choice>
              <mc:Fallback>
                <p:oleObj name="think-cell スライド" r:id="rId5" imgW="498" imgH="499" progId="TCLayout.ActiveDocument.1">
                  <p:embed/>
                  <p:pic>
                    <p:nvPicPr>
                      <p:cNvPr id="2" name="オブジェクト 1" hidden="1">
                        <a:extLst>
                          <a:ext uri="{FF2B5EF4-FFF2-40B4-BE49-F238E27FC236}">
                            <a16:creationId xmlns:a16="http://schemas.microsoft.com/office/drawing/2014/main" xmlns="" id="{6E85626E-A79A-4B63-B873-7F29BEB1E8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3173893591"/>
      </p:ext>
    </p:extLst>
  </p:cSld>
  <p:clrMap bg1="lt1" tx1="dk1" bg2="lt2" tx2="dk2" accent1="accent1" accent2="accent2" accent3="accent3" accent4="accent4" accent5="accent5" accent6="accent6" hlink="hlink" folHlink="folHlink"/>
  <p:sldLayoutIdLst>
    <p:sldLayoutId id="2147483747"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64A19E8-DE0D-4826-B792-D416666F11EE}"/>
              </a:ext>
            </a:extLst>
          </p:cNvPr>
          <p:cNvGraphicFramePr>
            <a:graphicFrameLocks noChangeAspect="1"/>
          </p:cNvGraphicFramePr>
          <p:nvPr userDrawn="1">
            <p:custDataLst>
              <p:tags r:id="rId8"/>
            </p:custDataLst>
            <p:extLst>
              <p:ext uri="{D42A27DB-BD31-4B8C-83A1-F6EECF244321}">
                <p14:modId xmlns:p14="http://schemas.microsoft.com/office/powerpoint/2010/main" val="1607219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3" name="think-cell スライド" r:id="rId9" imgW="498" imgH="499" progId="TCLayout.ActiveDocument.1">
                  <p:embed/>
                </p:oleObj>
              </mc:Choice>
              <mc:Fallback>
                <p:oleObj name="think-cell スライド" r:id="rId9" imgW="498" imgH="499" progId="TCLayout.ActiveDocument.1">
                  <p:embed/>
                  <p:pic>
                    <p:nvPicPr>
                      <p:cNvPr id="2" name="オブジェクト 1" hidden="1">
                        <a:extLst>
                          <a:ext uri="{FF2B5EF4-FFF2-40B4-BE49-F238E27FC236}">
                            <a16:creationId xmlns:a16="http://schemas.microsoft.com/office/drawing/2014/main" xmlns="" id="{A64A19E8-DE0D-4826-B792-D416666F11E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77450562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hf sldNum="0" hdr="0" ftr="0"/>
  <p:txStyles>
    <p:titleStyle>
      <a:lvl1pPr algn="r" defTabSz="914400" rtl="0" eaLnBrk="1" latinLnBrk="0" hangingPunct="1">
        <a:lnSpc>
          <a:spcPct val="90000"/>
        </a:lnSpc>
        <a:spcBef>
          <a:spcPct val="0"/>
        </a:spcBef>
        <a:buNone/>
        <a:defRPr kumimoji="1"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2874367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7"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2822741917"/>
      </p:ext>
    </p:extLst>
  </p:cSld>
  <p:clrMap bg1="lt1" tx1="dk1" bg2="lt2" tx2="dk2" accent1="accent1" accent2="accent2" accent3="accent3" accent4="accent4" accent5="accent5" accent6="accent6" hlink="hlink" folHlink="folHlink"/>
  <p:sldLayoutIdLst>
    <p:sldLayoutId id="2147483756"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142234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1"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3920690033"/>
      </p:ext>
    </p:extLst>
  </p:cSld>
  <p:clrMap bg1="lt1" tx1="dk1" bg2="lt2" tx2="dk2" accent1="accent1" accent2="accent2" accent3="accent3" accent4="accent4" accent5="accent5" accent6="accent6" hlink="hlink" folHlink="folHlink"/>
  <p:sldLayoutIdLst>
    <p:sldLayoutId id="2147483758"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1378752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5"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2796836767"/>
      </p:ext>
    </p:extLst>
  </p:cSld>
  <p:clrMap bg1="lt1" tx1="dk1" bg2="lt2" tx2="dk2" accent1="accent1" accent2="accent2" accent3="accent3" accent4="accent4" accent5="accent5" accent6="accent6" hlink="hlink" folHlink="folHlink"/>
  <p:sldLayoutIdLst>
    <p:sldLayoutId id="2147483760"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9332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Lst>
  <p:hf sldNum="0" hdr="0" ftr="0"/>
  <p:txStyles>
    <p:titleStyle>
      <a:lvl1pPr algn="r"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077473"/>
      </p:ext>
    </p:extLst>
  </p:cSld>
  <p:clrMap bg1="lt1" tx1="dk1" bg2="lt2" tx2="dk2" accent1="accent1" accent2="accent2" accent3="accent3" accent4="accent4" accent5="accent5" accent6="accent6" hlink="hlink" folHlink="folHlink"/>
  <p:sldLayoutIdLst>
    <p:sldLayoutId id="21474838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TextBox 12"/>
          <p:cNvSpPr txBox="1"/>
          <p:nvPr userDrawn="1"/>
        </p:nvSpPr>
        <p:spPr>
          <a:xfrm>
            <a:off x="11801610" y="6608235"/>
            <a:ext cx="237244" cy="140400"/>
          </a:xfrm>
          <a:prstGeom prst="rect">
            <a:avLst/>
          </a:prstGeom>
          <a:noFill/>
        </p:spPr>
        <p:txBody>
          <a:bodyPr wrap="none" lIns="0" tIns="0" rIns="0" bIns="0" rtlCol="0">
            <a:spAutoFit/>
          </a:bodyPr>
          <a:lstStyle/>
          <a:p>
            <a:pPr algn="l"/>
            <a:r>
              <a:rPr lang="en-US" sz="900" b="1" i="0" spc="0">
                <a:solidFill>
                  <a:schemeClr val="tx2"/>
                </a:solidFill>
                <a:latin typeface="Arial" charset="0"/>
                <a:ea typeface="Arial" charset="0"/>
                <a:cs typeface="Arial" charset="0"/>
              </a:rPr>
              <a:t>|  </a:t>
            </a:r>
            <a:fld id="{8D60B58F-BDB5-6347-83C1-E46C1DC4F73B}" type="slidenum">
              <a:rPr lang="en-US" sz="900" b="1" i="0" spc="0" smtClean="0">
                <a:solidFill>
                  <a:schemeClr val="tx2"/>
                </a:solidFill>
                <a:latin typeface="Arial" charset="0"/>
                <a:ea typeface="Arial" charset="0"/>
                <a:cs typeface="Arial" charset="0"/>
              </a:rPr>
              <a:pPr algn="l"/>
              <a:t>‹#›</a:t>
            </a:fld>
            <a:endParaRPr lang="en-US" sz="900" b="1" i="0" spc="0">
              <a:solidFill>
                <a:schemeClr val="tx2"/>
              </a:solidFill>
              <a:latin typeface="Arial" charset="0"/>
              <a:ea typeface="Arial" charset="0"/>
              <a:cs typeface="Arial" charset="0"/>
            </a:endParaRPr>
          </a:p>
        </p:txBody>
      </p:sp>
    </p:spTree>
    <p:extLst>
      <p:ext uri="{BB962C8B-B14F-4D97-AF65-F5344CB8AC3E}">
        <p14:creationId xmlns:p14="http://schemas.microsoft.com/office/powerpoint/2010/main" val="361396186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121">
          <p15:clr>
            <a:srgbClr val="F26B43"/>
          </p15:clr>
        </p15:guide>
        <p15:guide id="2" pos="7559">
          <p15:clr>
            <a:srgbClr val="F26B43"/>
          </p15:clr>
        </p15:guide>
        <p15:guide id="4" orient="horz" pos="40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図 9" descr="背景パターン&#10;&#10;低い精度で自動的に生成された説明">
            <a:extLst>
              <a:ext uri="{FF2B5EF4-FFF2-40B4-BE49-F238E27FC236}">
                <a16:creationId xmlns:a16="http://schemas.microsoft.com/office/drawing/2014/main" xmlns="" id="{78248FCB-686F-45ED-BF90-6DDBE5CDD1C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8" name="オブジェクト 7" hidden="1">
            <a:extLst>
              <a:ext uri="{FF2B5EF4-FFF2-40B4-BE49-F238E27FC236}">
                <a16:creationId xmlns:a16="http://schemas.microsoft.com/office/drawing/2014/main" xmlns="" id="{64CDBF22-3DF8-48D3-84E0-8EAF184BB719}"/>
              </a:ext>
            </a:extLst>
          </p:cNvPr>
          <p:cNvGraphicFramePr>
            <a:graphicFrameLocks noChangeAspect="1"/>
          </p:cNvGraphicFramePr>
          <p:nvPr userDrawn="1">
            <p:custDataLst>
              <p:tags r:id="rId14"/>
            </p:custDataLst>
            <p:extLst>
              <p:ext uri="{D42A27DB-BD31-4B8C-83A1-F6EECF244321}">
                <p14:modId xmlns:p14="http://schemas.microsoft.com/office/powerpoint/2010/main" val="1709450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9" name="think-cell スライド" r:id="rId16" imgW="498" imgH="499" progId="TCLayout.ActiveDocument.1">
                  <p:embed/>
                </p:oleObj>
              </mc:Choice>
              <mc:Fallback>
                <p:oleObj name="think-cell スライド" r:id="rId16" imgW="498" imgH="499" progId="TCLayout.ActiveDocument.1">
                  <p:embed/>
                  <p:pic>
                    <p:nvPicPr>
                      <p:cNvPr id="8" name="オブジェクト 7" hidden="1">
                        <a:extLst>
                          <a:ext uri="{FF2B5EF4-FFF2-40B4-BE49-F238E27FC236}">
                            <a16:creationId xmlns:a16="http://schemas.microsoft.com/office/drawing/2014/main" xmlns="" id="{64CDBF22-3DF8-48D3-84E0-8EAF184BB71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xmlns="" id="{51E82ED1-E50A-234A-A972-90FB09889D62}"/>
              </a:ext>
            </a:extLst>
          </p:cNvPr>
          <p:cNvSpPr>
            <a:spLocks noGrp="1"/>
          </p:cNvSpPr>
          <p:nvPr>
            <p:ph type="title"/>
          </p:nvPr>
        </p:nvSpPr>
        <p:spPr>
          <a:xfrm>
            <a:off x="838200" y="313842"/>
            <a:ext cx="3708862" cy="367196"/>
          </a:xfrm>
          <a:prstGeom prst="rect">
            <a:avLst/>
          </a:prstGeom>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B1FBB8D-7A87-104B-A5FB-FD996635D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CEE2013-43D0-A840-871C-8481E7DE4C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23FE7-0576-E641-92F3-C01A20DA750F}"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F44E468D-F793-DC43-BC2F-A56615175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0C275100-67A0-DA40-A6C2-53580F0FB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EF38-F3C7-6F4E-842C-9D6130354FD1}" type="slidenum">
              <a:rPr kumimoji="1" lang="ja-JP" altLang="en-US" smtClean="0"/>
              <a:t>‹#›</a:t>
            </a:fld>
            <a:endParaRPr kumimoji="1" lang="ja-JP" altLang="en-US"/>
          </a:p>
        </p:txBody>
      </p:sp>
      <p:pic>
        <p:nvPicPr>
          <p:cNvPr id="9" name="図 8" descr="アイコン&#10;&#10;自動的に生成された説明">
            <a:extLst>
              <a:ext uri="{FF2B5EF4-FFF2-40B4-BE49-F238E27FC236}">
                <a16:creationId xmlns:a16="http://schemas.microsoft.com/office/drawing/2014/main" xmlns="" id="{314AFFEC-6CEC-A447-86F4-9DCDAF47E81E}"/>
              </a:ext>
            </a:extLst>
          </p:cNvPr>
          <p:cNvPicPr>
            <a:picLocks noChangeAspect="1"/>
          </p:cNvPicPr>
          <p:nvPr userDrawn="1"/>
        </p:nvPicPr>
        <p:blipFill>
          <a:blip r:embed="rId18"/>
          <a:stretch>
            <a:fillRect/>
          </a:stretch>
        </p:blipFill>
        <p:spPr>
          <a:xfrm>
            <a:off x="450573" y="6271293"/>
            <a:ext cx="1755913" cy="263961"/>
          </a:xfrm>
          <a:prstGeom prst="rect">
            <a:avLst/>
          </a:prstGeom>
        </p:spPr>
      </p:pic>
    </p:spTree>
    <p:extLst>
      <p:ext uri="{BB962C8B-B14F-4D97-AF65-F5344CB8AC3E}">
        <p14:creationId xmlns:p14="http://schemas.microsoft.com/office/powerpoint/2010/main" val="2343375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20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図 9" descr="背景パターン&#10;&#10;低い精度で自動的に生成された説明">
            <a:extLst>
              <a:ext uri="{FF2B5EF4-FFF2-40B4-BE49-F238E27FC236}">
                <a16:creationId xmlns:a16="http://schemas.microsoft.com/office/drawing/2014/main" xmlns="" id="{78248FCB-686F-45ED-BF90-6DDBE5CDD1C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8" name="オブジェクト 7" hidden="1">
            <a:extLst>
              <a:ext uri="{FF2B5EF4-FFF2-40B4-BE49-F238E27FC236}">
                <a16:creationId xmlns:a16="http://schemas.microsoft.com/office/drawing/2014/main" xmlns="" id="{64CDBF22-3DF8-48D3-84E0-8EAF184BB719}"/>
              </a:ext>
            </a:extLst>
          </p:cNvPr>
          <p:cNvGraphicFramePr>
            <a:graphicFrameLocks noChangeAspect="1"/>
          </p:cNvGraphicFramePr>
          <p:nvPr userDrawn="1">
            <p:custDataLst>
              <p:tags r:id="rId15"/>
            </p:custDataLst>
            <p:extLst>
              <p:ext uri="{D42A27DB-BD31-4B8C-83A1-F6EECF244321}">
                <p14:modId xmlns:p14="http://schemas.microsoft.com/office/powerpoint/2010/main" val="3072152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3" name="think-cell スライド" r:id="rId17" imgW="498" imgH="499" progId="TCLayout.ActiveDocument.1">
                  <p:embed/>
                </p:oleObj>
              </mc:Choice>
              <mc:Fallback>
                <p:oleObj name="think-cell スライド" r:id="rId17" imgW="498" imgH="499" progId="TCLayout.ActiveDocument.1">
                  <p:embed/>
                  <p:pic>
                    <p:nvPicPr>
                      <p:cNvPr id="8" name="オブジェクト 7" hidden="1">
                        <a:extLst>
                          <a:ext uri="{FF2B5EF4-FFF2-40B4-BE49-F238E27FC236}">
                            <a16:creationId xmlns:a16="http://schemas.microsoft.com/office/drawing/2014/main" xmlns="" id="{64CDBF22-3DF8-48D3-84E0-8EAF184BB719}"/>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xmlns="" id="{51E82ED1-E50A-234A-A972-90FB09889D62}"/>
              </a:ext>
            </a:extLst>
          </p:cNvPr>
          <p:cNvSpPr>
            <a:spLocks noGrp="1"/>
          </p:cNvSpPr>
          <p:nvPr>
            <p:ph type="title"/>
          </p:nvPr>
        </p:nvSpPr>
        <p:spPr>
          <a:xfrm>
            <a:off x="838200" y="313842"/>
            <a:ext cx="3708862" cy="367196"/>
          </a:xfrm>
          <a:prstGeom prst="rect">
            <a:avLst/>
          </a:prstGeom>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B1FBB8D-7A87-104B-A5FB-FD996635D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CEE2013-43D0-A840-871C-8481E7DE4C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23FE7-0576-E641-92F3-C01A20DA750F}"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F44E468D-F793-DC43-BC2F-A56615175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0C275100-67A0-DA40-A6C2-53580F0FB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EF38-F3C7-6F4E-842C-9D6130354FD1}" type="slidenum">
              <a:rPr kumimoji="1" lang="ja-JP" altLang="en-US" smtClean="0"/>
              <a:t>‹#›</a:t>
            </a:fld>
            <a:endParaRPr kumimoji="1" lang="ja-JP" altLang="en-US"/>
          </a:p>
        </p:txBody>
      </p:sp>
      <p:pic>
        <p:nvPicPr>
          <p:cNvPr id="9" name="図 8" descr="アイコン&#10;&#10;自動的に生成された説明">
            <a:extLst>
              <a:ext uri="{FF2B5EF4-FFF2-40B4-BE49-F238E27FC236}">
                <a16:creationId xmlns:a16="http://schemas.microsoft.com/office/drawing/2014/main" xmlns="" id="{314AFFEC-6CEC-A447-86F4-9DCDAF47E81E}"/>
              </a:ext>
            </a:extLst>
          </p:cNvPr>
          <p:cNvPicPr>
            <a:picLocks noChangeAspect="1"/>
          </p:cNvPicPr>
          <p:nvPr userDrawn="1"/>
        </p:nvPicPr>
        <p:blipFill>
          <a:blip r:embed="rId19"/>
          <a:stretch>
            <a:fillRect/>
          </a:stretch>
        </p:blipFill>
        <p:spPr>
          <a:xfrm>
            <a:off x="450573" y="6271293"/>
            <a:ext cx="1755913" cy="263961"/>
          </a:xfrm>
          <a:prstGeom prst="rect">
            <a:avLst/>
          </a:prstGeom>
        </p:spPr>
      </p:pic>
    </p:spTree>
    <p:extLst>
      <p:ext uri="{BB962C8B-B14F-4D97-AF65-F5344CB8AC3E}">
        <p14:creationId xmlns:p14="http://schemas.microsoft.com/office/powerpoint/2010/main" val="15172546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11" r:id="rId12"/>
  </p:sldLayoutIdLst>
  <p:hf hdr="0" ftr="0" dt="0"/>
  <p:txStyles>
    <p:titleStyle>
      <a:lvl1pPr algn="l" defTabSz="914400" rtl="0" eaLnBrk="1" latinLnBrk="0" hangingPunct="1">
        <a:lnSpc>
          <a:spcPct val="90000"/>
        </a:lnSpc>
        <a:spcBef>
          <a:spcPct val="0"/>
        </a:spcBef>
        <a:buNone/>
        <a:defRPr kumimoji="1" sz="20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xmlns="" id="{64CDBF22-3DF8-48D3-84E0-8EAF184BB719}"/>
              </a:ext>
            </a:extLst>
          </p:cNvPr>
          <p:cNvGraphicFramePr>
            <a:graphicFrameLocks noChangeAspect="1"/>
          </p:cNvGraphicFramePr>
          <p:nvPr userDrawn="1">
            <p:custDataLst>
              <p:tags r:id="rId15"/>
            </p:custDataLst>
            <p:extLst>
              <p:ext uri="{D42A27DB-BD31-4B8C-83A1-F6EECF244321}">
                <p14:modId xmlns:p14="http://schemas.microsoft.com/office/powerpoint/2010/main" val="3366847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7" name="think-cell スライド" r:id="rId16" imgW="498" imgH="499" progId="TCLayout.ActiveDocument.1">
                  <p:embed/>
                </p:oleObj>
              </mc:Choice>
              <mc:Fallback>
                <p:oleObj name="think-cell スライド" r:id="rId16" imgW="498" imgH="499" progId="TCLayout.ActiveDocument.1">
                  <p:embed/>
                  <p:pic>
                    <p:nvPicPr>
                      <p:cNvPr id="8" name="オブジェクト 7" hidden="1">
                        <a:extLst>
                          <a:ext uri="{FF2B5EF4-FFF2-40B4-BE49-F238E27FC236}">
                            <a16:creationId xmlns:a16="http://schemas.microsoft.com/office/drawing/2014/main" xmlns="" id="{64CDBF22-3DF8-48D3-84E0-8EAF184BB71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xmlns="" id="{51E82ED1-E50A-234A-A972-90FB09889D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B1FBB8D-7A87-104B-A5FB-FD996635D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CEE2013-43D0-A840-871C-8481E7DE4C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23FE7-0576-E641-92F3-C01A20DA750F}" type="datetime1">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xmlns="" id="{F44E468D-F793-DC43-BC2F-A56615175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0C275100-67A0-DA40-A6C2-53580F0FB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EF38-F3C7-6F4E-842C-9D6130354FD1}" type="slidenum">
              <a:rPr kumimoji="1" lang="ja-JP" altLang="en-US" smtClean="0"/>
              <a:t>‹#›</a:t>
            </a:fld>
            <a:endParaRPr kumimoji="1" lang="ja-JP" altLang="en-US"/>
          </a:p>
        </p:txBody>
      </p:sp>
      <p:pic>
        <p:nvPicPr>
          <p:cNvPr id="9" name="図 8" descr="アイコン&#10;&#10;自動的に生成された説明">
            <a:extLst>
              <a:ext uri="{FF2B5EF4-FFF2-40B4-BE49-F238E27FC236}">
                <a16:creationId xmlns:a16="http://schemas.microsoft.com/office/drawing/2014/main" xmlns="" id="{314AFFEC-6CEC-A447-86F4-9DCDAF47E81E}"/>
              </a:ext>
            </a:extLst>
          </p:cNvPr>
          <p:cNvPicPr>
            <a:picLocks noChangeAspect="1"/>
          </p:cNvPicPr>
          <p:nvPr userDrawn="1"/>
        </p:nvPicPr>
        <p:blipFill>
          <a:blip r:embed="rId18"/>
          <a:stretch>
            <a:fillRect/>
          </a:stretch>
        </p:blipFill>
        <p:spPr>
          <a:xfrm>
            <a:off x="450573" y="6271293"/>
            <a:ext cx="1755913" cy="263961"/>
          </a:xfrm>
          <a:prstGeom prst="rect">
            <a:avLst/>
          </a:prstGeom>
        </p:spPr>
      </p:pic>
    </p:spTree>
    <p:extLst>
      <p:ext uri="{BB962C8B-B14F-4D97-AF65-F5344CB8AC3E}">
        <p14:creationId xmlns:p14="http://schemas.microsoft.com/office/powerpoint/2010/main" val="42938718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81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D42E51A-9FA3-4487-A11B-5732004E7EDC}"/>
              </a:ext>
            </a:extLst>
          </p:cNvPr>
          <p:cNvGraphicFramePr>
            <a:graphicFrameLocks noChangeAspect="1"/>
          </p:cNvGraphicFramePr>
          <p:nvPr userDrawn="1">
            <p:custDataLst>
              <p:tags r:id="rId4"/>
            </p:custDataLst>
            <p:extLst>
              <p:ext uri="{D42A27DB-BD31-4B8C-83A1-F6EECF244321}">
                <p14:modId xmlns:p14="http://schemas.microsoft.com/office/powerpoint/2010/main" val="2449416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1" name="think-cell スライド" r:id="rId5" imgW="498" imgH="499" progId="TCLayout.ActiveDocument.1">
                  <p:embed/>
                </p:oleObj>
              </mc:Choice>
              <mc:Fallback>
                <p:oleObj name="think-cell スライド" r:id="rId5" imgW="498" imgH="499" progId="TCLayout.ActiveDocument.1">
                  <p:embed/>
                  <p:pic>
                    <p:nvPicPr>
                      <p:cNvPr id="2" name="オブジェクト 1" hidden="1">
                        <a:extLst>
                          <a:ext uri="{FF2B5EF4-FFF2-40B4-BE49-F238E27FC236}">
                            <a16:creationId xmlns:a16="http://schemas.microsoft.com/office/drawing/2014/main" xmlns="" id="{AD42E51A-9FA3-4487-A11B-5732004E7ED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556366630"/>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64A19E8-DE0D-4826-B792-D416666F11EE}"/>
              </a:ext>
            </a:extLst>
          </p:cNvPr>
          <p:cNvGraphicFramePr>
            <a:graphicFrameLocks noChangeAspect="1"/>
          </p:cNvGraphicFramePr>
          <p:nvPr userDrawn="1">
            <p:custDataLst>
              <p:tags r:id="rId8"/>
            </p:custDataLst>
            <p:extLst>
              <p:ext uri="{D42A27DB-BD31-4B8C-83A1-F6EECF244321}">
                <p14:modId xmlns:p14="http://schemas.microsoft.com/office/powerpoint/2010/main" val="26949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5" name="think-cell スライド" r:id="rId9" imgW="498" imgH="499" progId="TCLayout.ActiveDocument.1">
                  <p:embed/>
                </p:oleObj>
              </mc:Choice>
              <mc:Fallback>
                <p:oleObj name="think-cell スライド" r:id="rId9" imgW="498" imgH="499" progId="TCLayout.ActiveDocument.1">
                  <p:embed/>
                  <p:pic>
                    <p:nvPicPr>
                      <p:cNvPr id="2" name="オブジェクト 1" hidden="1">
                        <a:extLst>
                          <a:ext uri="{FF2B5EF4-FFF2-40B4-BE49-F238E27FC236}">
                            <a16:creationId xmlns:a16="http://schemas.microsoft.com/office/drawing/2014/main" xmlns="" id="{A64A19E8-DE0D-4826-B792-D416666F11E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9628052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hf sldNum="0" hdr="0" ftr="0"/>
  <p:txStyles>
    <p:titleStyle>
      <a:lvl1pPr algn="r" defTabSz="914400" rtl="0" eaLnBrk="1" latinLnBrk="0" hangingPunct="1">
        <a:lnSpc>
          <a:spcPct val="90000"/>
        </a:lnSpc>
        <a:spcBef>
          <a:spcPct val="0"/>
        </a:spcBef>
        <a:buNone/>
        <a:defRPr kumimoji="1"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xmlns="" id="{6E9EA6CF-5F80-4E5F-A95C-840C74627679}"/>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9" name="think-cell スライド" r:id="rId6" imgW="416" imgH="416" progId="TCLayout.ActiveDocument.1">
                  <p:embed/>
                </p:oleObj>
              </mc:Choice>
              <mc:Fallback>
                <p:oleObj name="think-cell スライド" r:id="rId6" imgW="416" imgH="416" progId="TCLayout.ActiveDocument.1">
                  <p:embed/>
                  <p:pic>
                    <p:nvPicPr>
                      <p:cNvPr id="3" name="オブジェクト 2" hidden="1">
                        <a:extLst>
                          <a:ext uri="{FF2B5EF4-FFF2-40B4-BE49-F238E27FC236}">
                            <a16:creationId xmlns:a16="http://schemas.microsoft.com/office/drawing/2014/main" xmlns="" id="{6E9EA6CF-5F80-4E5F-A95C-840C746276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640193"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STRICTLY 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322720022"/>
      </p:ext>
    </p:extLst>
  </p:cSld>
  <p:clrMap bg1="lt1" tx1="dk1" bg2="lt2" tx2="dk2" accent1="accent1" accent2="accent2" accent3="accent3" accent4="accent4" accent5="accent5" accent6="accent6" hlink="hlink" folHlink="folHlink"/>
  <p:sldLayoutIdLst>
    <p:sldLayoutId id="2147483734" r:id="rId1"/>
    <p:sldLayoutId id="2147483736"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3954873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3"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511388353"/>
      </p:ext>
    </p:extLst>
  </p:cSld>
  <p:clrMap bg1="lt1" tx1="dk1" bg2="lt2" tx2="dk2" accent1="accent1" accent2="accent2" accent3="accent3" accent4="accent4" accent5="accent5" accent6="accent6" hlink="hlink" folHlink="folHlink"/>
  <p:sldLayoutIdLst>
    <p:sldLayoutId id="2147483739"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xmlns="" id="{AC3DFCDA-9F62-429B-9530-25ECCF57F902}"/>
              </a:ext>
            </a:extLst>
          </p:cNvPr>
          <p:cNvGraphicFramePr>
            <a:graphicFrameLocks noChangeAspect="1"/>
          </p:cNvGraphicFramePr>
          <p:nvPr userDrawn="1">
            <p:custDataLst>
              <p:tags r:id="rId4"/>
            </p:custDataLst>
            <p:extLst>
              <p:ext uri="{D42A27DB-BD31-4B8C-83A1-F6EECF244321}">
                <p14:modId xmlns:p14="http://schemas.microsoft.com/office/powerpoint/2010/main" val="1071162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7" name="think-cell スライド" r:id="rId5" imgW="499" imgH="499" progId="TCLayout.ActiveDocument.1">
                  <p:embed/>
                </p:oleObj>
              </mc:Choice>
              <mc:Fallback>
                <p:oleObj name="think-cell スライド" r:id="rId5" imgW="499" imgH="499" progId="TCLayout.ActiveDocument.1">
                  <p:embed/>
                  <p:pic>
                    <p:nvPicPr>
                      <p:cNvPr id="2" name="オブジェクト 1" hidden="1">
                        <a:extLst>
                          <a:ext uri="{FF2B5EF4-FFF2-40B4-BE49-F238E27FC236}">
                            <a16:creationId xmlns:a16="http://schemas.microsoft.com/office/drawing/2014/main" xmlns="" id="{AC3DFCDA-9F62-429B-9530-25ECCF57F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6400800"/>
            <a:ext cx="12192000" cy="45720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88325" y="6513984"/>
            <a:ext cx="1043876" cy="230832"/>
          </a:xfrm>
          <a:prstGeom prst="rect">
            <a:avLst/>
          </a:prstGeom>
          <a:noFill/>
        </p:spPr>
        <p:txBody>
          <a:bodyPr wrap="none" rtlCol="0">
            <a:spAutoFit/>
          </a:bodyPr>
          <a:lstStyle/>
          <a:p>
            <a:r>
              <a:rPr lang="en-US" sz="900" b="1" i="0" spc="0">
                <a:solidFill>
                  <a:schemeClr val="bg1"/>
                </a:solidFill>
                <a:latin typeface="Arial" charset="0"/>
                <a:ea typeface="Arial" charset="0"/>
                <a:cs typeface="Arial" charset="0"/>
              </a:rPr>
              <a:t>CONFIDENTIAL</a:t>
            </a:r>
          </a:p>
        </p:txBody>
      </p:sp>
      <p:sp>
        <p:nvSpPr>
          <p:cNvPr id="13" name="TextBox 12"/>
          <p:cNvSpPr txBox="1"/>
          <p:nvPr userDrawn="1"/>
        </p:nvSpPr>
        <p:spPr>
          <a:xfrm>
            <a:off x="11394015" y="6513984"/>
            <a:ext cx="421910" cy="230832"/>
          </a:xfrm>
          <a:prstGeom prst="rect">
            <a:avLst/>
          </a:prstGeom>
          <a:noFill/>
        </p:spPr>
        <p:txBody>
          <a:bodyPr wrap="none" rtlCol="0">
            <a:spAutoFit/>
          </a:bodyPr>
          <a:lstStyle/>
          <a:p>
            <a:pPr algn="r"/>
            <a:r>
              <a:rPr lang="en-US" sz="900" b="1" i="0" spc="0">
                <a:solidFill>
                  <a:schemeClr val="bg1"/>
                </a:solidFill>
                <a:latin typeface="Arial" charset="0"/>
                <a:ea typeface="Arial" charset="0"/>
                <a:cs typeface="Arial" charset="0"/>
              </a:rPr>
              <a:t>|  </a:t>
            </a:r>
            <a:fld id="{8D60B58F-BDB5-6347-83C1-E46C1DC4F73B}" type="slidenum">
              <a:rPr lang="en-US" sz="900" b="1" i="0" spc="0" smtClean="0">
                <a:solidFill>
                  <a:schemeClr val="bg1"/>
                </a:solidFill>
                <a:latin typeface="Arial" charset="0"/>
                <a:ea typeface="Arial" charset="0"/>
                <a:cs typeface="Arial" charset="0"/>
              </a:rPr>
              <a:t>‹#›</a:t>
            </a:fld>
            <a:endParaRPr lang="en-US" sz="900" b="1" i="0" spc="0">
              <a:solidFill>
                <a:schemeClr val="bg1"/>
              </a:solidFill>
              <a:latin typeface="Arial" charset="0"/>
              <a:ea typeface="Arial" charset="0"/>
              <a:cs typeface="Arial" charset="0"/>
            </a:endParaRPr>
          </a:p>
        </p:txBody>
      </p:sp>
      <p:sp>
        <p:nvSpPr>
          <p:cNvPr id="16" name="Rectangle 15"/>
          <p:cNvSpPr/>
          <p:nvPr userDrawn="1"/>
        </p:nvSpPr>
        <p:spPr>
          <a:xfrm>
            <a:off x="375920" y="0"/>
            <a:ext cx="518160" cy="91440"/>
          </a:xfrm>
          <a:prstGeom prst="rect">
            <a:avLst/>
          </a:prstGeom>
          <a:solidFill>
            <a:srgbClr val="140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59354" y="6490834"/>
            <a:ext cx="273291" cy="283968"/>
          </a:xfrm>
          <a:prstGeom prst="rect">
            <a:avLst/>
          </a:prstGeom>
        </p:spPr>
      </p:pic>
    </p:spTree>
    <p:extLst>
      <p:ext uri="{BB962C8B-B14F-4D97-AF65-F5344CB8AC3E}">
        <p14:creationId xmlns:p14="http://schemas.microsoft.com/office/powerpoint/2010/main" val="858377891"/>
      </p:ext>
    </p:extLst>
  </p:cSld>
  <p:clrMap bg1="lt1" tx1="dk1" bg2="lt2" tx2="dk2" accent1="accent1" accent2="accent2" accent3="accent3" accent4="accent4" accent5="accent5" accent6="accent6" hlink="hlink" folHlink="folHlink"/>
  <p:sldLayoutIdLst>
    <p:sldLayoutId id="2147483741"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34.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12.emf"/><Relationship Id="rId5" Type="http://schemas.openxmlformats.org/officeDocument/2006/relationships/oleObject" Target="../embeddings/oleObject17.bin"/><Relationship Id="rId4" Type="http://schemas.openxmlformats.org/officeDocument/2006/relationships/image" Target="../media/image2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4.x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hyperlink" Target="https://carecoaching.jp/interviews/morinokaz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図 18" descr="テキスト&#10;&#10;自動的に生成された説明">
            <a:extLst>
              <a:ext uri="{FF2B5EF4-FFF2-40B4-BE49-F238E27FC236}">
                <a16:creationId xmlns:a16="http://schemas.microsoft.com/office/drawing/2014/main" xmlns="" id="{1178DD56-6D53-9E4B-A444-4E26D7F784C0}"/>
              </a:ext>
            </a:extLst>
          </p:cNvPr>
          <p:cNvPicPr>
            <a:picLocks noChangeAspect="1"/>
          </p:cNvPicPr>
          <p:nvPr/>
        </p:nvPicPr>
        <p:blipFill>
          <a:blip r:embed="rId3"/>
          <a:stretch>
            <a:fillRect/>
          </a:stretch>
        </p:blipFill>
        <p:spPr>
          <a:xfrm>
            <a:off x="449317" y="2584272"/>
            <a:ext cx="6234167" cy="1435453"/>
          </a:xfrm>
          <a:prstGeom prst="rect">
            <a:avLst/>
          </a:prstGeom>
        </p:spPr>
      </p:pic>
      <p:sp>
        <p:nvSpPr>
          <p:cNvPr id="21" name="スライド番号プレースホルダー 13">
            <a:extLst>
              <a:ext uri="{FF2B5EF4-FFF2-40B4-BE49-F238E27FC236}">
                <a16:creationId xmlns:a16="http://schemas.microsoft.com/office/drawing/2014/main" xmlns="" id="{D4EE7997-0795-B74D-9592-9F56DBDBD4A5}"/>
              </a:ext>
            </a:extLst>
          </p:cNvPr>
          <p:cNvSpPr>
            <a:spLocks noGrp="1"/>
          </p:cNvSpPr>
          <p:nvPr>
            <p:ph type="sldNum" sz="quarter" idx="12"/>
          </p:nvPr>
        </p:nvSpPr>
        <p:spPr>
          <a:xfrm>
            <a:off x="8999483" y="6265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panose="020B0500000000000000"/>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1" i="0" u="none" strike="noStrike" kern="1200" cap="none" spc="0" normalizeH="0" baseline="0" noProof="0" dirty="0">
              <a:ln>
                <a:noFill/>
              </a:ln>
              <a:solidFill>
                <a:srgbClr val="1D3660"/>
              </a:solidFill>
              <a:effectLst/>
              <a:uLnTx/>
              <a:uFillTx/>
              <a:latin typeface="Noto Sans JP" panose="020B0500000000000000"/>
              <a:ea typeface="Meiryo" panose="020B0604030504040204" pitchFamily="34" charset="-128"/>
              <a:cs typeface="+mn-cs"/>
            </a:endParaRPr>
          </a:p>
        </p:txBody>
      </p:sp>
      <p:sp>
        <p:nvSpPr>
          <p:cNvPr id="2" name="字幕 2">
            <a:extLst>
              <a:ext uri="{FF2B5EF4-FFF2-40B4-BE49-F238E27FC236}">
                <a16:creationId xmlns:a16="http://schemas.microsoft.com/office/drawing/2014/main" xmlns="" id="{AFDECAE4-9375-4A1A-A739-89B9317FE95C}"/>
              </a:ext>
            </a:extLst>
          </p:cNvPr>
          <p:cNvSpPr txBox="1">
            <a:spLocks/>
          </p:cNvSpPr>
          <p:nvPr/>
        </p:nvSpPr>
        <p:spPr>
          <a:xfrm>
            <a:off x="449317" y="4273728"/>
            <a:ext cx="9144000" cy="9710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サービス説明資料</a:t>
            </a:r>
          </a:p>
        </p:txBody>
      </p:sp>
      <p:pic>
        <p:nvPicPr>
          <p:cNvPr id="4" name="図 3" descr="黒い背景に白い文字がある&#10;&#10;低い精度で自動的に生成された説明">
            <a:extLst>
              <a:ext uri="{FF2B5EF4-FFF2-40B4-BE49-F238E27FC236}">
                <a16:creationId xmlns:a16="http://schemas.microsoft.com/office/drawing/2014/main" xmlns="" id="{EAAE1A4B-844A-4B34-96EF-4F9A6EEAA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6" y="193002"/>
            <a:ext cx="1365850" cy="349733"/>
          </a:xfrm>
          <a:prstGeom prst="rect">
            <a:avLst/>
          </a:prstGeom>
        </p:spPr>
      </p:pic>
      <p:pic>
        <p:nvPicPr>
          <p:cNvPr id="6" name="図 5" descr="黒い背景に白い文字がある&#10;&#10;中程度の精度で自動的に生成された説明">
            <a:extLst>
              <a:ext uri="{FF2B5EF4-FFF2-40B4-BE49-F238E27FC236}">
                <a16:creationId xmlns:a16="http://schemas.microsoft.com/office/drawing/2014/main" xmlns="" id="{CAD2825C-BAA4-40C8-A216-3F79D538F9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6" y="473970"/>
            <a:ext cx="2438402" cy="1001148"/>
          </a:xfrm>
          <a:prstGeom prst="rect">
            <a:avLst/>
          </a:prstGeom>
        </p:spPr>
      </p:pic>
      <p:pic>
        <p:nvPicPr>
          <p:cNvPr id="7" name="図 6" descr="ダイアグラム&#10;&#10;自動的に生成された説明">
            <a:extLst>
              <a:ext uri="{FF2B5EF4-FFF2-40B4-BE49-F238E27FC236}">
                <a16:creationId xmlns:a16="http://schemas.microsoft.com/office/drawing/2014/main" xmlns="" id="{D234B71D-415D-4836-B8A3-3A09A9622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7380" y="3023180"/>
            <a:ext cx="1590841" cy="2251044"/>
          </a:xfrm>
          <a:prstGeom prst="rect">
            <a:avLst/>
          </a:prstGeom>
        </p:spPr>
      </p:pic>
    </p:spTree>
    <p:extLst>
      <p:ext uri="{BB962C8B-B14F-4D97-AF65-F5344CB8AC3E}">
        <p14:creationId xmlns:p14="http://schemas.microsoft.com/office/powerpoint/2010/main" val="2919550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1">
            <a:extLst>
              <a:ext uri="{FF2B5EF4-FFF2-40B4-BE49-F238E27FC236}">
                <a16:creationId xmlns:a16="http://schemas.microsoft.com/office/drawing/2014/main" xmlns="" id="{38A4A4C6-5669-3547-BDA5-FFF7F1A12090}"/>
              </a:ext>
            </a:extLst>
          </p:cNvPr>
          <p:cNvSpPr/>
          <p:nvPr/>
        </p:nvSpPr>
        <p:spPr>
          <a:xfrm rot="18900000">
            <a:off x="-3745846" y="-270084"/>
            <a:ext cx="7532225" cy="7393086"/>
          </a:xfrm>
          <a:custGeom>
            <a:avLst/>
            <a:gdLst>
              <a:gd name="connsiteX0" fmla="*/ 0 w 7525041"/>
              <a:gd name="connsiteY0" fmla="*/ 1229101 h 7393086"/>
              <a:gd name="connsiteX1" fmla="*/ 1229101 w 7525041"/>
              <a:gd name="connsiteY1" fmla="*/ 0 h 7393086"/>
              <a:gd name="connsiteX2" fmla="*/ 6295940 w 7525041"/>
              <a:gd name="connsiteY2" fmla="*/ 0 h 7393086"/>
              <a:gd name="connsiteX3" fmla="*/ 7525041 w 7525041"/>
              <a:gd name="connsiteY3" fmla="*/ 1229101 h 7393086"/>
              <a:gd name="connsiteX4" fmla="*/ 7525041 w 7525041"/>
              <a:gd name="connsiteY4" fmla="*/ 6163985 h 7393086"/>
              <a:gd name="connsiteX5" fmla="*/ 6295940 w 7525041"/>
              <a:gd name="connsiteY5" fmla="*/ 7393086 h 7393086"/>
              <a:gd name="connsiteX6" fmla="*/ 1229101 w 7525041"/>
              <a:gd name="connsiteY6" fmla="*/ 7393086 h 7393086"/>
              <a:gd name="connsiteX7" fmla="*/ 0 w 7525041"/>
              <a:gd name="connsiteY7" fmla="*/ 6163985 h 7393086"/>
              <a:gd name="connsiteX8" fmla="*/ 0 w 7525041"/>
              <a:gd name="connsiteY8" fmla="*/ 1229101 h 7393086"/>
              <a:gd name="connsiteX0" fmla="*/ 0 w 7532225"/>
              <a:gd name="connsiteY0" fmla="*/ 1229101 h 7393086"/>
              <a:gd name="connsiteX1" fmla="*/ 1229101 w 7532225"/>
              <a:gd name="connsiteY1" fmla="*/ 0 h 7393086"/>
              <a:gd name="connsiteX2" fmla="*/ 6295940 w 7532225"/>
              <a:gd name="connsiteY2" fmla="*/ 0 h 7393086"/>
              <a:gd name="connsiteX3" fmla="*/ 7532225 w 7532225"/>
              <a:gd name="connsiteY3" fmla="*/ 1408706 h 7393086"/>
              <a:gd name="connsiteX4" fmla="*/ 7525041 w 7532225"/>
              <a:gd name="connsiteY4" fmla="*/ 6163985 h 7393086"/>
              <a:gd name="connsiteX5" fmla="*/ 6295940 w 7532225"/>
              <a:gd name="connsiteY5" fmla="*/ 7393086 h 7393086"/>
              <a:gd name="connsiteX6" fmla="*/ 1229101 w 7532225"/>
              <a:gd name="connsiteY6" fmla="*/ 7393086 h 7393086"/>
              <a:gd name="connsiteX7" fmla="*/ 0 w 7532225"/>
              <a:gd name="connsiteY7" fmla="*/ 6163985 h 7393086"/>
              <a:gd name="connsiteX8" fmla="*/ 0 w 7532225"/>
              <a:gd name="connsiteY8" fmla="*/ 1229101 h 7393086"/>
              <a:gd name="connsiteX0" fmla="*/ 0 w 7532225"/>
              <a:gd name="connsiteY0" fmla="*/ 1229101 h 7393086"/>
              <a:gd name="connsiteX1" fmla="*/ 1229101 w 7532225"/>
              <a:gd name="connsiteY1" fmla="*/ 0 h 7393086"/>
              <a:gd name="connsiteX2" fmla="*/ 6295940 w 7532225"/>
              <a:gd name="connsiteY2" fmla="*/ 0 h 7393086"/>
              <a:gd name="connsiteX3" fmla="*/ 7532225 w 7532225"/>
              <a:gd name="connsiteY3" fmla="*/ 1408706 h 7393086"/>
              <a:gd name="connsiteX4" fmla="*/ 7525041 w 7532225"/>
              <a:gd name="connsiteY4" fmla="*/ 6163985 h 7393086"/>
              <a:gd name="connsiteX5" fmla="*/ 6295940 w 7532225"/>
              <a:gd name="connsiteY5" fmla="*/ 7393086 h 7393086"/>
              <a:gd name="connsiteX6" fmla="*/ 1229101 w 7532225"/>
              <a:gd name="connsiteY6" fmla="*/ 7393086 h 7393086"/>
              <a:gd name="connsiteX7" fmla="*/ 0 w 7532225"/>
              <a:gd name="connsiteY7" fmla="*/ 6163985 h 7393086"/>
              <a:gd name="connsiteX8" fmla="*/ 0 w 7532225"/>
              <a:gd name="connsiteY8" fmla="*/ 1229101 h 7393086"/>
              <a:gd name="connsiteX0" fmla="*/ 0 w 7532225"/>
              <a:gd name="connsiteY0" fmla="*/ 1229101 h 7393086"/>
              <a:gd name="connsiteX1" fmla="*/ 1229101 w 7532225"/>
              <a:gd name="connsiteY1" fmla="*/ 0 h 7393086"/>
              <a:gd name="connsiteX2" fmla="*/ 5347625 w 7532225"/>
              <a:gd name="connsiteY2" fmla="*/ 617841 h 7393086"/>
              <a:gd name="connsiteX3" fmla="*/ 7532225 w 7532225"/>
              <a:gd name="connsiteY3" fmla="*/ 1408706 h 7393086"/>
              <a:gd name="connsiteX4" fmla="*/ 7525041 w 7532225"/>
              <a:gd name="connsiteY4" fmla="*/ 6163985 h 7393086"/>
              <a:gd name="connsiteX5" fmla="*/ 6295940 w 7532225"/>
              <a:gd name="connsiteY5" fmla="*/ 7393086 h 7393086"/>
              <a:gd name="connsiteX6" fmla="*/ 1229101 w 7532225"/>
              <a:gd name="connsiteY6" fmla="*/ 7393086 h 7393086"/>
              <a:gd name="connsiteX7" fmla="*/ 0 w 7532225"/>
              <a:gd name="connsiteY7" fmla="*/ 6163985 h 7393086"/>
              <a:gd name="connsiteX8" fmla="*/ 0 w 7532225"/>
              <a:gd name="connsiteY8" fmla="*/ 1229101 h 739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225" h="7393086">
                <a:moveTo>
                  <a:pt x="0" y="1229101"/>
                </a:moveTo>
                <a:cubicBezTo>
                  <a:pt x="0" y="550287"/>
                  <a:pt x="550287" y="0"/>
                  <a:pt x="1229101" y="0"/>
                </a:cubicBezTo>
                <a:lnTo>
                  <a:pt x="5347625" y="617841"/>
                </a:lnTo>
                <a:cubicBezTo>
                  <a:pt x="6026439" y="617841"/>
                  <a:pt x="6720410" y="1814707"/>
                  <a:pt x="7532225" y="1408706"/>
                </a:cubicBezTo>
                <a:cubicBezTo>
                  <a:pt x="7532225" y="3053667"/>
                  <a:pt x="7525041" y="4519024"/>
                  <a:pt x="7525041" y="6163985"/>
                </a:cubicBezTo>
                <a:cubicBezTo>
                  <a:pt x="7525041" y="6842799"/>
                  <a:pt x="6974754" y="7393086"/>
                  <a:pt x="6295940" y="7393086"/>
                </a:cubicBezTo>
                <a:lnTo>
                  <a:pt x="1229101" y="7393086"/>
                </a:lnTo>
                <a:cubicBezTo>
                  <a:pt x="550287" y="7393086"/>
                  <a:pt x="0" y="6842799"/>
                  <a:pt x="0" y="6163985"/>
                </a:cubicBezTo>
                <a:lnTo>
                  <a:pt x="0" y="1229101"/>
                </a:lnTo>
                <a:close/>
              </a:path>
            </a:pathLst>
          </a:custGeom>
          <a:solidFill>
            <a:srgbClr val="ED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角丸四角形 1">
            <a:extLst>
              <a:ext uri="{FF2B5EF4-FFF2-40B4-BE49-F238E27FC236}">
                <a16:creationId xmlns:a16="http://schemas.microsoft.com/office/drawing/2014/main" xmlns="" id="{764EBE90-8EA5-294B-BAC4-E383451948C0}"/>
              </a:ext>
            </a:extLst>
          </p:cNvPr>
          <p:cNvSpPr/>
          <p:nvPr/>
        </p:nvSpPr>
        <p:spPr>
          <a:xfrm rot="17150945">
            <a:off x="10656394" y="4378661"/>
            <a:ext cx="2356116" cy="2314800"/>
          </a:xfrm>
          <a:prstGeom prst="roundRect">
            <a:avLst>
              <a:gd name="adj" fmla="val 16625"/>
            </a:avLst>
          </a:prstGeom>
          <a:solidFill>
            <a:srgbClr val="C6D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a:xfrm>
            <a:off x="8999483" y="6265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4" name="テキスト ボックス 18">
            <a:extLst>
              <a:ext uri="{FF2B5EF4-FFF2-40B4-BE49-F238E27FC236}">
                <a16:creationId xmlns:a16="http://schemas.microsoft.com/office/drawing/2014/main" xmlns="" id="{3DE5291B-344D-41E2-9E08-CC0258C539FF}"/>
              </a:ext>
            </a:extLst>
          </p:cNvPr>
          <p:cNvSpPr txBox="1"/>
          <p:nvPr/>
        </p:nvSpPr>
        <p:spPr>
          <a:xfrm>
            <a:off x="449317" y="421864"/>
            <a:ext cx="1826141"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345995"/>
                </a:solidFill>
                <a:latin typeface="Noto Sans JP" panose="020B0500000000000000" pitchFamily="34" charset="-128"/>
                <a:ea typeface="Noto Sans JP" panose="020B0500000000000000" pitchFamily="34" charset="-128"/>
              </a:rPr>
              <a:t>トルト</a:t>
            </a:r>
            <a:r>
              <a:rPr kumimoji="1" lang="en-US" altLang="ja-JP" sz="1600" b="1" i="0" u="none" strike="noStrike" kern="1200" cap="none" spc="0" normalizeH="0" baseline="0" noProof="0" dirty="0" err="1">
                <a:ln>
                  <a:noFill/>
                </a:ln>
                <a:solidFill>
                  <a:srgbClr val="345995"/>
                </a:solidFill>
                <a:effectLst/>
                <a:uLnTx/>
                <a:uFillTx/>
                <a:latin typeface="Noto Sans JP" panose="020B0500000000000000" pitchFamily="34" charset="-128"/>
                <a:ea typeface="Noto Sans JP" panose="020B0500000000000000" pitchFamily="34" charset="-128"/>
                <a:cs typeface="+mn-cs"/>
              </a:rPr>
              <a:t>の利用実績</a:t>
            </a:r>
            <a:endParaRPr kumimoji="1" lang="en-US" altLang="ja-JP" sz="1600" b="1" i="0" u="none" strike="noStrike" kern="1200" cap="none" spc="0" normalizeH="0" baseline="0" noProof="0" dirty="0">
              <a:ln>
                <a:noFill/>
              </a:ln>
              <a:solidFill>
                <a:srgbClr val="345995"/>
              </a:solidFill>
              <a:effectLst/>
              <a:uLnTx/>
              <a:uFillTx/>
              <a:latin typeface="Noto Sans JP" panose="020B0500000000000000" pitchFamily="34" charset="-128"/>
              <a:ea typeface="Noto Sans JP" panose="020B0500000000000000" pitchFamily="34" charset="-128"/>
              <a:cs typeface="+mn-cs"/>
            </a:endParaRPr>
          </a:p>
        </p:txBody>
      </p:sp>
      <p:sp>
        <p:nvSpPr>
          <p:cNvPr id="16" name="テキスト ボックス 19">
            <a:extLst>
              <a:ext uri="{FF2B5EF4-FFF2-40B4-BE49-F238E27FC236}">
                <a16:creationId xmlns:a16="http://schemas.microsoft.com/office/drawing/2014/main" xmlns="" id="{ED289ACC-E4C1-427B-8A16-6692DBF84969}"/>
              </a:ext>
            </a:extLst>
          </p:cNvPr>
          <p:cNvSpPr txBox="1"/>
          <p:nvPr/>
        </p:nvSpPr>
        <p:spPr>
          <a:xfrm>
            <a:off x="449317" y="834328"/>
            <a:ext cx="5945858"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lt"/>
              </a:rPr>
              <a:t>全国約</a:t>
            </a:r>
            <a:r>
              <a:rPr lang="en-US" altLang="ja-JP" sz="2400" b="1" dirty="0">
                <a:solidFill>
                  <a:srgbClr val="1D3660"/>
                </a:solidFill>
                <a:latin typeface="Noto Sans JP" panose="020B0500000000000000" pitchFamily="34" charset="-128"/>
                <a:ea typeface="Noto Sans JP" panose="020B0500000000000000" pitchFamily="34" charset="-128"/>
                <a:cs typeface="+mn-lt"/>
              </a:rPr>
              <a:t>300</a:t>
            </a: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lt"/>
              </a:rPr>
              <a:t>箇所での利用実績とインパクト</a:t>
            </a:r>
            <a:endParaRPr kumimoji="1" lang="en-US" altLang="ja-JP"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lt"/>
            </a:endParaRPr>
          </a:p>
        </p:txBody>
      </p:sp>
      <p:sp>
        <p:nvSpPr>
          <p:cNvPr id="21" name="テキスト ボックス 8">
            <a:extLst>
              <a:ext uri="{FF2B5EF4-FFF2-40B4-BE49-F238E27FC236}">
                <a16:creationId xmlns:a16="http://schemas.microsoft.com/office/drawing/2014/main" xmlns="" id="{20611967-4FDB-4322-8F7A-980FA451628F}"/>
              </a:ext>
            </a:extLst>
          </p:cNvPr>
          <p:cNvSpPr txBox="1"/>
          <p:nvPr/>
        </p:nvSpPr>
        <p:spPr>
          <a:xfrm>
            <a:off x="490666" y="-2181614"/>
            <a:ext cx="10213192" cy="7917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Noto Sans JP"/>
                <a:ea typeface="Meiryo" panose="020B0604030504040204" pitchFamily="34" charset="-128"/>
                <a:cs typeface="+mn-cs"/>
              </a:rPr>
              <a:t>介護保険施設や介護保険サービス事業所、福祉用具貸与事業者、自治体など、幅広いお客様に</a:t>
            </a:r>
            <a:endParaRPr kumimoji="1" lang="en-US" altLang="ja-JP" sz="1800" b="0" i="0" u="none" strike="noStrike" kern="1200" cap="none" spc="0" normalizeH="0" baseline="0" noProof="0" dirty="0">
              <a:ln>
                <a:noFill/>
              </a:ln>
              <a:solidFill>
                <a:prstClr val="black"/>
              </a:solidFill>
              <a:effectLst/>
              <a:uLnTx/>
              <a:uFillTx/>
              <a:latin typeface="Noto Sans JP"/>
              <a:ea typeface="Meiryo"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Noto Sans JP"/>
                <a:ea typeface="Meiryo" panose="020B0604030504040204" pitchFamily="34" charset="-128"/>
                <a:cs typeface="+mn-cs"/>
              </a:rPr>
              <a:t>ご利用いただいています。</a:t>
            </a:r>
            <a:endParaRPr kumimoji="1" lang="ja-JP" altLang="en-US" sz="1600" b="0" i="0" u="none" strike="noStrike" kern="1200" cap="none" spc="0" normalizeH="0" baseline="0" noProof="0" dirty="0">
              <a:ln>
                <a:noFill/>
              </a:ln>
              <a:solidFill>
                <a:srgbClr val="345995"/>
              </a:solidFill>
              <a:effectLst/>
              <a:uLnTx/>
              <a:uFillTx/>
              <a:latin typeface="Noto Sans JP"/>
              <a:ea typeface="Meiryo" panose="020B0604030504040204" pitchFamily="34" charset="-128"/>
              <a:cs typeface="+mn-cs"/>
            </a:endParaRPr>
          </a:p>
        </p:txBody>
      </p:sp>
      <p:sp>
        <p:nvSpPr>
          <p:cNvPr id="12" name="テキスト ボックス 8">
            <a:extLst>
              <a:ext uri="{FF2B5EF4-FFF2-40B4-BE49-F238E27FC236}">
                <a16:creationId xmlns:a16="http://schemas.microsoft.com/office/drawing/2014/main" xmlns="" id="{971A2EFE-33A6-E840-9502-27361E4C2CDB}"/>
              </a:ext>
            </a:extLst>
          </p:cNvPr>
          <p:cNvSpPr txBox="1"/>
          <p:nvPr/>
        </p:nvSpPr>
        <p:spPr>
          <a:xfrm>
            <a:off x="1546261" y="6004294"/>
            <a:ext cx="10213193"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rPr>
              <a:t>*上記の数字は</a:t>
            </a:r>
            <a:r>
              <a:rPr kumimoji="1" lang="en-US" altLang="ja-JP" sz="12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rPr>
              <a:t>2022</a:t>
            </a:r>
            <a:r>
              <a:rPr kumimoji="1" lang="ja-JP" altLang="en-US" sz="12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rPr>
              <a:t>年</a:t>
            </a:r>
            <a:r>
              <a:rPr lang="en-US" altLang="ja-JP" sz="1200" dirty="0">
                <a:solidFill>
                  <a:prstClr val="black"/>
                </a:solidFill>
                <a:latin typeface="Noto Sans JP" panose="020B0500000000000000" pitchFamily="34" charset="-128"/>
                <a:ea typeface="Noto Sans JP" panose="020B0500000000000000" pitchFamily="34" charset="-128"/>
              </a:rPr>
              <a:t>2</a:t>
            </a:r>
            <a:r>
              <a:rPr kumimoji="1" lang="ja-JP" altLang="en-US" sz="12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rPr>
              <a:t>月現在の数字になります。</a:t>
            </a:r>
            <a:endParaRPr kumimoji="1" lang="en-US" altLang="ja-JP" sz="12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13" name="テキスト ボックス 8">
            <a:extLst>
              <a:ext uri="{FF2B5EF4-FFF2-40B4-BE49-F238E27FC236}">
                <a16:creationId xmlns:a16="http://schemas.microsoft.com/office/drawing/2014/main" xmlns="" id="{7B5CA976-E6FC-584A-9136-CDFF2CABD1BD}"/>
              </a:ext>
            </a:extLst>
          </p:cNvPr>
          <p:cNvSpPr txBox="1"/>
          <p:nvPr/>
        </p:nvSpPr>
        <p:spPr>
          <a:xfrm>
            <a:off x="1411896" y="3001734"/>
            <a:ext cx="1539840" cy="6010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800" b="1" i="0" u="none" strike="noStrike" kern="1200" cap="none" spc="300" normalizeH="0" baseline="0" noProof="0" dirty="0">
                <a:ln>
                  <a:noFill/>
                </a:ln>
                <a:solidFill>
                  <a:srgbClr val="133763"/>
                </a:solidFill>
                <a:effectLst/>
                <a:uLnTx/>
                <a:uFillTx/>
                <a:latin typeface="Noto Sans JP" panose="020B0500000000000000" pitchFamily="34" charset="-128"/>
                <a:ea typeface="Noto Sans JP" panose="020B0500000000000000" pitchFamily="34" charset="-128"/>
                <a:cs typeface="+mn-cs"/>
              </a:rPr>
              <a:t>導入施設数</a:t>
            </a:r>
            <a:endParaRPr kumimoji="1" lang="en-US" altLang="ja-JP" sz="1800" b="1" i="0" u="none" strike="noStrike" kern="1200" cap="none" spc="300" normalizeH="0" baseline="0" noProof="0" dirty="0">
              <a:ln>
                <a:noFill/>
              </a:ln>
              <a:solidFill>
                <a:srgbClr val="133763"/>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ja-JP" altLang="en-US" sz="800" b="1" spc="300" dirty="0">
                <a:solidFill>
                  <a:srgbClr val="133763"/>
                </a:solidFill>
                <a:latin typeface="Noto Sans JP" panose="020B0500000000000000" pitchFamily="34" charset="-128"/>
                <a:ea typeface="Noto Sans JP" panose="020B0500000000000000" pitchFamily="34" charset="-128"/>
              </a:rPr>
              <a:t>（トライアル含む）</a:t>
            </a:r>
            <a:endParaRPr kumimoji="1" lang="ja-JP" altLang="en-US" sz="700" b="1" i="0" u="none" strike="noStrike" kern="1200" cap="none" spc="300" normalizeH="0" baseline="0" noProof="0" dirty="0">
              <a:ln>
                <a:noFill/>
              </a:ln>
              <a:solidFill>
                <a:srgbClr val="133763"/>
              </a:solidFill>
              <a:effectLst/>
              <a:uLnTx/>
              <a:uFillTx/>
              <a:latin typeface="Noto Sans JP" panose="020B0500000000000000" pitchFamily="34" charset="-128"/>
              <a:ea typeface="Noto Sans JP" panose="020B0500000000000000" pitchFamily="34" charset="-128"/>
              <a:cs typeface="+mn-cs"/>
            </a:endParaRPr>
          </a:p>
        </p:txBody>
      </p:sp>
      <p:sp>
        <p:nvSpPr>
          <p:cNvPr id="14" name="テキスト ボックス 8">
            <a:extLst>
              <a:ext uri="{FF2B5EF4-FFF2-40B4-BE49-F238E27FC236}">
                <a16:creationId xmlns:a16="http://schemas.microsoft.com/office/drawing/2014/main" xmlns="" id="{2C13778B-1ECC-A143-BC3C-7C0F80C33C4B}"/>
              </a:ext>
            </a:extLst>
          </p:cNvPr>
          <p:cNvSpPr txBox="1"/>
          <p:nvPr/>
        </p:nvSpPr>
        <p:spPr>
          <a:xfrm>
            <a:off x="1411896" y="4987319"/>
            <a:ext cx="1539840" cy="43165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動画投稿数</a:t>
            </a:r>
            <a:endParaRPr kumimoji="1" lang="en-US" altLang="ja-JP" sz="1800" b="1" i="0" u="none" strike="noStrike" kern="1200" cap="none" spc="30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endParaRPr>
          </a:p>
        </p:txBody>
      </p:sp>
      <p:sp>
        <p:nvSpPr>
          <p:cNvPr id="15" name="テキスト ボックス 8">
            <a:extLst>
              <a:ext uri="{FF2B5EF4-FFF2-40B4-BE49-F238E27FC236}">
                <a16:creationId xmlns:a16="http://schemas.microsoft.com/office/drawing/2014/main" xmlns="" id="{B7F67552-21F2-CB47-AC56-EF99AD8AE727}"/>
              </a:ext>
            </a:extLst>
          </p:cNvPr>
          <p:cNvSpPr txBox="1"/>
          <p:nvPr/>
        </p:nvSpPr>
        <p:spPr>
          <a:xfrm>
            <a:off x="904346" y="2159965"/>
            <a:ext cx="2554941" cy="109549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33763"/>
                </a:solidFill>
                <a:effectLst/>
                <a:uLnTx/>
                <a:uFillTx/>
                <a:latin typeface="Noto Sans JP" panose="020B0500000000000000" pitchFamily="34" charset="-128"/>
                <a:ea typeface="Noto Sans JP" panose="020B0500000000000000" pitchFamily="34" charset="-128"/>
                <a:cs typeface="+mn-cs"/>
              </a:rPr>
              <a:t>約</a:t>
            </a:r>
            <a:r>
              <a:rPr lang="en-US" altLang="ja-JP" sz="5400" b="1" dirty="0">
                <a:solidFill>
                  <a:srgbClr val="133763"/>
                </a:solidFill>
                <a:latin typeface="Noto Sans JP" panose="020B0500000000000000" pitchFamily="34" charset="-128"/>
                <a:ea typeface="Noto Sans JP" panose="020B0500000000000000" pitchFamily="34" charset="-128"/>
              </a:rPr>
              <a:t>300</a:t>
            </a:r>
            <a:endParaRPr kumimoji="1" lang="ja-JP" altLang="en-US" sz="5400" b="1" i="0" u="none" strike="noStrike" kern="1200" cap="none" spc="0" normalizeH="0" baseline="0" noProof="0" dirty="0">
              <a:ln>
                <a:noFill/>
              </a:ln>
              <a:solidFill>
                <a:srgbClr val="133763"/>
              </a:solidFill>
              <a:effectLst/>
              <a:uLnTx/>
              <a:uFillTx/>
              <a:latin typeface="Noto Sans JP" panose="020B0500000000000000" pitchFamily="34" charset="-128"/>
              <a:ea typeface="Noto Sans JP" panose="020B0500000000000000" pitchFamily="34" charset="-128"/>
              <a:cs typeface="+mn-cs"/>
            </a:endParaRPr>
          </a:p>
        </p:txBody>
      </p:sp>
      <p:sp>
        <p:nvSpPr>
          <p:cNvPr id="17" name="テキスト ボックス 8">
            <a:extLst>
              <a:ext uri="{FF2B5EF4-FFF2-40B4-BE49-F238E27FC236}">
                <a16:creationId xmlns:a16="http://schemas.microsoft.com/office/drawing/2014/main" xmlns="" id="{FF090E8B-DAC9-CF49-8670-D5442D44A484}"/>
              </a:ext>
            </a:extLst>
          </p:cNvPr>
          <p:cNvSpPr txBox="1"/>
          <p:nvPr/>
        </p:nvSpPr>
        <p:spPr>
          <a:xfrm>
            <a:off x="326466" y="4044370"/>
            <a:ext cx="3710700" cy="111030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en-US" altLang="ja-JP" sz="54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20</a:t>
            </a:r>
            <a:r>
              <a:rPr kumimoji="1" lang="en-US" altLang="ja-JP" sz="36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a:t>
            </a:r>
            <a:r>
              <a:rPr kumimoji="1" lang="en-US" altLang="ja-JP" sz="54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700</a:t>
            </a:r>
            <a:r>
              <a:rPr kumimoji="1" lang="ja-JP" altLang="en-US" sz="24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超</a:t>
            </a:r>
          </a:p>
        </p:txBody>
      </p:sp>
      <p:sp>
        <p:nvSpPr>
          <p:cNvPr id="18" name="テキスト ボックス 8">
            <a:extLst>
              <a:ext uri="{FF2B5EF4-FFF2-40B4-BE49-F238E27FC236}">
                <a16:creationId xmlns:a16="http://schemas.microsoft.com/office/drawing/2014/main" xmlns="" id="{65C6DE22-886C-634E-97C4-D4FFF0C8E146}"/>
              </a:ext>
            </a:extLst>
          </p:cNvPr>
          <p:cNvSpPr txBox="1"/>
          <p:nvPr/>
        </p:nvSpPr>
        <p:spPr>
          <a:xfrm>
            <a:off x="1156100" y="5328224"/>
            <a:ext cx="2051433" cy="31854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（動画共有</a:t>
            </a:r>
            <a:r>
              <a:rPr kumimoji="1" lang="en-US" altLang="ja-JP" sz="12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a:t>
            </a:r>
            <a:r>
              <a:rPr kumimoji="1" lang="ja-JP" altLang="en-US" sz="12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歩容解析</a:t>
            </a:r>
            <a:r>
              <a:rPr kumimoji="1" lang="en-US" altLang="ja-JP" sz="12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AI</a:t>
            </a:r>
            <a:r>
              <a:rPr kumimoji="1" lang="ja-JP" altLang="en-US" sz="12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a:t>
            </a:r>
          </a:p>
        </p:txBody>
      </p:sp>
      <p:sp>
        <p:nvSpPr>
          <p:cNvPr id="19" name="テキスト ボックス 8">
            <a:extLst>
              <a:ext uri="{FF2B5EF4-FFF2-40B4-BE49-F238E27FC236}">
                <a16:creationId xmlns:a16="http://schemas.microsoft.com/office/drawing/2014/main" xmlns="" id="{EF5B3527-5CDB-1648-8167-B96B3E818C68}"/>
              </a:ext>
            </a:extLst>
          </p:cNvPr>
          <p:cNvSpPr txBox="1"/>
          <p:nvPr/>
        </p:nvSpPr>
        <p:spPr>
          <a:xfrm>
            <a:off x="-2612779" y="-2796938"/>
            <a:ext cx="2554941" cy="5447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33763"/>
                </a:solidFill>
                <a:effectLst/>
                <a:uLnTx/>
                <a:uFillTx/>
                <a:latin typeface="Noto Sans JP"/>
                <a:ea typeface="Meiryo" panose="020B0604030504040204" pitchFamily="34" charset="-128"/>
                <a:cs typeface="+mn-cs"/>
              </a:rPr>
              <a:t>インパクト例</a:t>
            </a:r>
            <a:endParaRPr kumimoji="1" lang="ja-JP" altLang="en-US" sz="5400" b="1" i="0" u="none" strike="noStrike" kern="1200" cap="none" spc="0" normalizeH="0" baseline="0" noProof="0" dirty="0">
              <a:ln>
                <a:noFill/>
              </a:ln>
              <a:solidFill>
                <a:srgbClr val="133763"/>
              </a:solidFill>
              <a:effectLst/>
              <a:uLnTx/>
              <a:uFillTx/>
              <a:latin typeface="Noto Sans JP"/>
              <a:ea typeface="Meiryo" panose="020B0604030504040204" pitchFamily="34" charset="-128"/>
              <a:cs typeface="+mn-cs"/>
            </a:endParaRPr>
          </a:p>
        </p:txBody>
      </p:sp>
      <p:sp>
        <p:nvSpPr>
          <p:cNvPr id="27" name="テキスト ボックス 8">
            <a:extLst>
              <a:ext uri="{FF2B5EF4-FFF2-40B4-BE49-F238E27FC236}">
                <a16:creationId xmlns:a16="http://schemas.microsoft.com/office/drawing/2014/main" xmlns="" id="{86C7C6CA-ACC6-CF4A-B3B9-C11570AFF2D7}"/>
              </a:ext>
            </a:extLst>
          </p:cNvPr>
          <p:cNvSpPr txBox="1"/>
          <p:nvPr/>
        </p:nvSpPr>
        <p:spPr>
          <a:xfrm>
            <a:off x="6997038" y="-511868"/>
            <a:ext cx="451914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・ケアにかける時間が増加</a:t>
            </a:r>
            <a:endPar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33" name="テキスト ボックス 8">
            <a:extLst>
              <a:ext uri="{FF2B5EF4-FFF2-40B4-BE49-F238E27FC236}">
                <a16:creationId xmlns:a16="http://schemas.microsoft.com/office/drawing/2014/main" xmlns="" id="{080CC50C-B655-F449-8E9F-D448B4B61F76}"/>
              </a:ext>
            </a:extLst>
          </p:cNvPr>
          <p:cNvSpPr txBox="1"/>
          <p:nvPr/>
        </p:nvSpPr>
        <p:spPr>
          <a:xfrm>
            <a:off x="1009617" y="1736796"/>
            <a:ext cx="2554941" cy="3939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利用実績</a:t>
            </a:r>
          </a:p>
        </p:txBody>
      </p:sp>
      <p:sp>
        <p:nvSpPr>
          <p:cNvPr id="26" name="テキスト ボックス 8">
            <a:extLst>
              <a:ext uri="{FF2B5EF4-FFF2-40B4-BE49-F238E27FC236}">
                <a16:creationId xmlns:a16="http://schemas.microsoft.com/office/drawing/2014/main" xmlns="" id="{F24785EE-8872-4965-9FFE-2627A081B07D}"/>
              </a:ext>
            </a:extLst>
          </p:cNvPr>
          <p:cNvSpPr txBox="1"/>
          <p:nvPr/>
        </p:nvSpPr>
        <p:spPr>
          <a:xfrm>
            <a:off x="4712937" y="2117077"/>
            <a:ext cx="2554941" cy="11103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54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80</a:t>
            </a:r>
            <a:r>
              <a:rPr kumimoji="1" lang="ja-JP" altLang="en-US" sz="28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a:t>
            </a:r>
            <a:r>
              <a:rPr kumimoji="1" lang="en-US" altLang="ja-JP" sz="28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 </a:t>
            </a:r>
            <a:r>
              <a:rPr kumimoji="1" lang="ja-JP" altLang="en-US" sz="28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削減</a:t>
            </a:r>
          </a:p>
        </p:txBody>
      </p:sp>
      <p:sp>
        <p:nvSpPr>
          <p:cNvPr id="29" name="テキスト ボックス 8">
            <a:extLst>
              <a:ext uri="{FF2B5EF4-FFF2-40B4-BE49-F238E27FC236}">
                <a16:creationId xmlns:a16="http://schemas.microsoft.com/office/drawing/2014/main" xmlns="" id="{1FC3FE5A-78E5-486B-9948-96FC524F2A1A}"/>
              </a:ext>
            </a:extLst>
          </p:cNvPr>
          <p:cNvSpPr txBox="1"/>
          <p:nvPr/>
        </p:nvSpPr>
        <p:spPr>
          <a:xfrm>
            <a:off x="7301838" y="2378642"/>
            <a:ext cx="4519147" cy="7737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デイサービスでの歩容解析</a:t>
            </a:r>
            <a:r>
              <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AI</a:t>
            </a: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で身体機能評価に関わる時間が</a:t>
            </a:r>
            <a:r>
              <a:rPr kumimoji="1" lang="en-US" altLang="ja-JP"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5</a:t>
            </a:r>
            <a:r>
              <a:rPr kumimoji="1" lang="ja-JP" altLang="en-US"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分</a:t>
            </a:r>
            <a:r>
              <a:rPr kumimoji="1" lang="en-US" altLang="ja-JP"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a:t>
            </a:r>
            <a:r>
              <a:rPr kumimoji="1" lang="ja-JP" altLang="en-US"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人→</a:t>
            </a:r>
            <a:r>
              <a:rPr kumimoji="1" lang="en-US" altLang="ja-JP"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1</a:t>
            </a:r>
            <a:r>
              <a:rPr kumimoji="1" lang="ja-JP" altLang="en-US"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分</a:t>
            </a:r>
            <a:r>
              <a:rPr kumimoji="1" lang="en-US" altLang="ja-JP"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a:t>
            </a:r>
            <a:r>
              <a:rPr kumimoji="1" lang="ja-JP" altLang="en-US" sz="20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人</a:t>
            </a: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へ</a:t>
            </a:r>
            <a:endPar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35" name="テキスト ボックス 8">
            <a:extLst>
              <a:ext uri="{FF2B5EF4-FFF2-40B4-BE49-F238E27FC236}">
                <a16:creationId xmlns:a16="http://schemas.microsoft.com/office/drawing/2014/main" xmlns="" id="{DE500645-D9D2-4D32-83DA-0BC6ACA8F8C7}"/>
              </a:ext>
            </a:extLst>
          </p:cNvPr>
          <p:cNvSpPr txBox="1"/>
          <p:nvPr/>
        </p:nvSpPr>
        <p:spPr>
          <a:xfrm>
            <a:off x="7301838" y="3147840"/>
            <a:ext cx="4519147" cy="344453"/>
          </a:xfrm>
          <a:prstGeom prst="rect">
            <a:avLst/>
          </a:prstGeom>
          <a:noFill/>
        </p:spPr>
        <p:txBody>
          <a:bodyPr wrap="square" lIns="91440" tIns="45720" rIns="91440" bIns="45720" rtlCol="0" anchor="t">
            <a:spAutoFit/>
          </a:bodyPr>
          <a:lstStyle/>
          <a:p>
            <a:pPr marL="216000" marR="0" lvl="0" indent="-2160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体験や見学時における案内時間の増加</a:t>
            </a:r>
            <a:endParaRPr kumimoji="1" lang="en-US" altLang="ja-JP" sz="16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p:txBody>
      </p:sp>
      <p:sp>
        <p:nvSpPr>
          <p:cNvPr id="37" name="テキスト ボックス 8">
            <a:extLst>
              <a:ext uri="{FF2B5EF4-FFF2-40B4-BE49-F238E27FC236}">
                <a16:creationId xmlns:a16="http://schemas.microsoft.com/office/drawing/2014/main" xmlns="" id="{1FCB7EC5-1931-4706-9C91-A6C180C505D2}"/>
              </a:ext>
            </a:extLst>
          </p:cNvPr>
          <p:cNvSpPr txBox="1"/>
          <p:nvPr/>
        </p:nvSpPr>
        <p:spPr>
          <a:xfrm>
            <a:off x="7301838" y="3467880"/>
            <a:ext cx="4519147" cy="344453"/>
          </a:xfrm>
          <a:prstGeom prst="rect">
            <a:avLst/>
          </a:prstGeom>
          <a:noFill/>
        </p:spPr>
        <p:txBody>
          <a:bodyPr wrap="square" lIns="91440" tIns="45720" rIns="91440" bIns="45720" rtlCol="0" anchor="t">
            <a:spAutoFit/>
          </a:bodyPr>
          <a:lstStyle/>
          <a:p>
            <a:pPr marL="216000" marR="0" lvl="0" indent="-2160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利用者の満足度向上</a:t>
            </a:r>
            <a:endParaRPr kumimoji="1" lang="en-US" altLang="ja-JP" sz="16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p:txBody>
      </p:sp>
      <p:sp>
        <p:nvSpPr>
          <p:cNvPr id="38" name="テキスト ボックス 8">
            <a:extLst>
              <a:ext uri="{FF2B5EF4-FFF2-40B4-BE49-F238E27FC236}">
                <a16:creationId xmlns:a16="http://schemas.microsoft.com/office/drawing/2014/main" xmlns="" id="{9BF0E46E-8D56-4C07-85A4-EBC07D6C336C}"/>
              </a:ext>
            </a:extLst>
          </p:cNvPr>
          <p:cNvSpPr txBox="1"/>
          <p:nvPr/>
        </p:nvSpPr>
        <p:spPr>
          <a:xfrm>
            <a:off x="4712937" y="1736796"/>
            <a:ext cx="2554941" cy="3939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インパクト例</a:t>
            </a:r>
          </a:p>
        </p:txBody>
      </p:sp>
      <p:sp>
        <p:nvSpPr>
          <p:cNvPr id="39" name="テキスト ボックス 38">
            <a:extLst>
              <a:ext uri="{FF2B5EF4-FFF2-40B4-BE49-F238E27FC236}">
                <a16:creationId xmlns:a16="http://schemas.microsoft.com/office/drawing/2014/main" xmlns="" id="{52B9088D-1539-438D-8E9A-1CEC1DA4B809}"/>
              </a:ext>
            </a:extLst>
          </p:cNvPr>
          <p:cNvSpPr txBox="1"/>
          <p:nvPr/>
        </p:nvSpPr>
        <p:spPr>
          <a:xfrm>
            <a:off x="4722120" y="2992353"/>
            <a:ext cx="2211301" cy="318549"/>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zh-TW" altLang="en-US" sz="12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身体機能評価</a:t>
            </a:r>
            <a:r>
              <a:rPr kumimoji="1" lang="ja-JP" altLang="en-US" sz="12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にかかる時間</a:t>
            </a:r>
            <a:endParaRPr kumimoji="1" lang="en-US" altLang="ja-JP" sz="12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endParaRPr>
          </a:p>
        </p:txBody>
      </p:sp>
      <p:sp>
        <p:nvSpPr>
          <p:cNvPr id="40" name="テキスト ボックス 8">
            <a:extLst>
              <a:ext uri="{FF2B5EF4-FFF2-40B4-BE49-F238E27FC236}">
                <a16:creationId xmlns:a16="http://schemas.microsoft.com/office/drawing/2014/main" xmlns="" id="{29A9ABCB-B589-4295-80BD-9084D82EB72C}"/>
              </a:ext>
            </a:extLst>
          </p:cNvPr>
          <p:cNvSpPr txBox="1"/>
          <p:nvPr/>
        </p:nvSpPr>
        <p:spPr>
          <a:xfrm>
            <a:off x="4722120" y="4289011"/>
            <a:ext cx="2554941" cy="11103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54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95</a:t>
            </a:r>
            <a:r>
              <a:rPr kumimoji="1" lang="ja-JP" altLang="en-US" sz="28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a:t>
            </a:r>
          </a:p>
        </p:txBody>
      </p:sp>
      <p:sp>
        <p:nvSpPr>
          <p:cNvPr id="41" name="テキスト ボックス 8">
            <a:extLst>
              <a:ext uri="{FF2B5EF4-FFF2-40B4-BE49-F238E27FC236}">
                <a16:creationId xmlns:a16="http://schemas.microsoft.com/office/drawing/2014/main" xmlns="" id="{296A9115-56D8-4147-BB30-5DD25D080215}"/>
              </a:ext>
            </a:extLst>
          </p:cNvPr>
          <p:cNvSpPr txBox="1"/>
          <p:nvPr/>
        </p:nvSpPr>
        <p:spPr>
          <a:xfrm>
            <a:off x="7301838" y="4470254"/>
            <a:ext cx="4519147" cy="10341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歩容解析体験者のうち、約</a:t>
            </a:r>
            <a:r>
              <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95</a:t>
            </a: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％の方が今後も</a:t>
            </a:r>
            <a:endPar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定期的に使用してみたいと回答（デイサービス利用者）</a:t>
            </a:r>
            <a:endParaRPr kumimoji="1" lang="en-US" altLang="ja-JP" sz="16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42" name="テキスト ボックス 41">
            <a:extLst>
              <a:ext uri="{FF2B5EF4-FFF2-40B4-BE49-F238E27FC236}">
                <a16:creationId xmlns:a16="http://schemas.microsoft.com/office/drawing/2014/main" xmlns="" id="{2D0BC61F-5D08-484A-AE7F-5DD67FEF0335}"/>
              </a:ext>
            </a:extLst>
          </p:cNvPr>
          <p:cNvSpPr txBox="1"/>
          <p:nvPr/>
        </p:nvSpPr>
        <p:spPr>
          <a:xfrm>
            <a:off x="4785737" y="5177844"/>
            <a:ext cx="2211301" cy="318549"/>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rPr>
              <a:t>定期的な測定を希望</a:t>
            </a:r>
            <a:endParaRPr kumimoji="1" lang="en-US" altLang="ja-JP" sz="12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359145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6" name="テキスト ボックス 18">
            <a:extLst>
              <a:ext uri="{FF2B5EF4-FFF2-40B4-BE49-F238E27FC236}">
                <a16:creationId xmlns:a16="http://schemas.microsoft.com/office/drawing/2014/main" xmlns="" id="{97E669AA-ECE8-4336-B433-6187A8D3ADA9}"/>
              </a:ext>
            </a:extLst>
          </p:cNvPr>
          <p:cNvSpPr txBox="1"/>
          <p:nvPr/>
        </p:nvSpPr>
        <p:spPr>
          <a:xfrm>
            <a:off x="449317" y="421864"/>
            <a:ext cx="141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345995"/>
                </a:solidFill>
                <a:effectLst/>
                <a:uLnTx/>
                <a:uFillTx/>
                <a:latin typeface="Noto Sans JP" panose="020B0500000000000000" pitchFamily="34" charset="-128"/>
                <a:ea typeface="Noto Sans JP" panose="020B0500000000000000" pitchFamily="34" charset="-128"/>
                <a:cs typeface="+mn-cs"/>
              </a:rPr>
              <a:t>トルトの特徴</a:t>
            </a:r>
          </a:p>
        </p:txBody>
      </p:sp>
      <p:sp>
        <p:nvSpPr>
          <p:cNvPr id="30" name="テキスト ボックス 19">
            <a:extLst>
              <a:ext uri="{FF2B5EF4-FFF2-40B4-BE49-F238E27FC236}">
                <a16:creationId xmlns:a16="http://schemas.microsoft.com/office/drawing/2014/main" xmlns="" id="{A31D0E40-9C8A-4B01-8E29-1C6B9573647C}"/>
              </a:ext>
            </a:extLst>
          </p:cNvPr>
          <p:cNvSpPr txBox="1"/>
          <p:nvPr/>
        </p:nvSpPr>
        <p:spPr>
          <a:xfrm>
            <a:off x="449317" y="834328"/>
            <a:ext cx="9408345"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スマホで歩行動画を</a:t>
            </a:r>
            <a:r>
              <a:rPr kumimoji="1" lang="ja-JP" altLang="en-US" sz="28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「撮る」</a:t>
            </a: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だけで、簡単歩容解析</a:t>
            </a:r>
            <a:b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b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理学療法士の知見を基に開発された</a:t>
            </a:r>
            <a:r>
              <a:rPr kumimoji="1" lang="en-US" altLang="ja-JP"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AI</a:t>
            </a: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が現場のアセスメントを支援</a:t>
            </a:r>
            <a:endParaRPr kumimoji="1" lang="en-US" altLang="ja-JP"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p:txBody>
      </p:sp>
      <p:pic>
        <p:nvPicPr>
          <p:cNvPr id="15" name="図 14">
            <a:extLst>
              <a:ext uri="{FF2B5EF4-FFF2-40B4-BE49-F238E27FC236}">
                <a16:creationId xmlns:a16="http://schemas.microsoft.com/office/drawing/2014/main" xmlns="" id="{E961155B-6356-4117-B637-E94CCA534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74553" y="1838445"/>
            <a:ext cx="3223777" cy="4561654"/>
          </a:xfrm>
          <a:prstGeom prst="rect">
            <a:avLst/>
          </a:prstGeom>
          <a:ln w="9525">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xmlns="" id="{B4512ACE-6BA0-467F-9CEB-04435E9EE3FC}"/>
              </a:ext>
            </a:extLst>
          </p:cNvPr>
          <p:cNvPicPr>
            <a:picLocks noChangeAspect="1"/>
          </p:cNvPicPr>
          <p:nvPr/>
        </p:nvPicPr>
        <p:blipFill>
          <a:blip r:embed="rId6" cstate="print">
            <a:extLst>
              <a:ext uri="{28A0092B-C50C-407E-A947-70E740481C1C}">
                <a14:useLocalDpi xmlns:a14="http://schemas.microsoft.com/office/drawing/2010/main" val="0"/>
              </a:ext>
            </a:extLst>
          </a:blip>
          <a:srcRect t="221" b="221"/>
          <a:stretch/>
        </p:blipFill>
        <p:spPr>
          <a:xfrm>
            <a:off x="8435643" y="1838445"/>
            <a:ext cx="3240412" cy="4564935"/>
          </a:xfrm>
          <a:prstGeom prst="rect">
            <a:avLst/>
          </a:prstGeom>
          <a:ln w="9525">
            <a:noFill/>
          </a:ln>
          <a:effectLst>
            <a:outerShdw blurRad="50800" dist="38100" dir="2700000" algn="tl" rotWithShape="0">
              <a:prstClr val="black">
                <a:alpha val="40000"/>
              </a:prstClr>
            </a:outerShdw>
          </a:effectLst>
        </p:spPr>
      </p:pic>
      <p:grpSp>
        <p:nvGrpSpPr>
          <p:cNvPr id="8" name="グループ化 7">
            <a:extLst>
              <a:ext uri="{FF2B5EF4-FFF2-40B4-BE49-F238E27FC236}">
                <a16:creationId xmlns:a16="http://schemas.microsoft.com/office/drawing/2014/main" xmlns="" id="{A6242071-78FF-48CB-9B9A-1F48092AAC22}"/>
              </a:ext>
            </a:extLst>
          </p:cNvPr>
          <p:cNvGrpSpPr/>
          <p:nvPr/>
        </p:nvGrpSpPr>
        <p:grpSpPr>
          <a:xfrm>
            <a:off x="10019531" y="1737401"/>
            <a:ext cx="2324869" cy="1991917"/>
            <a:chOff x="9723690" y="1387774"/>
            <a:chExt cx="2433537" cy="2067524"/>
          </a:xfrm>
          <a:effectLst>
            <a:outerShdw blurRad="50800" dist="38100" dir="2700000" algn="tl" rotWithShape="0">
              <a:prstClr val="black">
                <a:alpha val="40000"/>
              </a:prstClr>
            </a:outerShdw>
          </a:effectLst>
        </p:grpSpPr>
        <p:sp>
          <p:nvSpPr>
            <p:cNvPr id="4" name="楕円 3">
              <a:extLst>
                <a:ext uri="{FF2B5EF4-FFF2-40B4-BE49-F238E27FC236}">
                  <a16:creationId xmlns:a16="http://schemas.microsoft.com/office/drawing/2014/main" xmlns="" id="{FFD15D9D-DA90-4335-B9E0-4B01C288DC34}"/>
                </a:ext>
              </a:extLst>
            </p:cNvPr>
            <p:cNvSpPr/>
            <p:nvPr/>
          </p:nvSpPr>
          <p:spPr>
            <a:xfrm>
              <a:off x="9864717" y="1387774"/>
              <a:ext cx="2129241" cy="20675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xmlns="" id="{6E37FC44-0564-4320-9E20-4E153E39F0B5}"/>
                </a:ext>
              </a:extLst>
            </p:cNvPr>
            <p:cNvSpPr txBox="1"/>
            <p:nvPr/>
          </p:nvSpPr>
          <p:spPr>
            <a:xfrm>
              <a:off x="9723690" y="2109788"/>
              <a:ext cx="24335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Noto Sans CJK JP" panose="020B0500000000000000" pitchFamily="34" charset="-128"/>
                  <a:ea typeface="Noto Sans CJK JP" panose="020B0500000000000000" pitchFamily="34" charset="-128"/>
                  <a:cs typeface="+mn-cs"/>
                </a:rPr>
                <a:t>瞬時に</a:t>
              </a:r>
              <a:endParaRPr kumimoji="1" lang="en-US" altLang="ja-JP" sz="1800" b="0" i="0" u="none" strike="noStrike" kern="1200" cap="none" spc="0" normalizeH="0" baseline="0" noProof="0">
                <a:ln>
                  <a:noFill/>
                </a:ln>
                <a:solidFill>
                  <a:prstClr val="white"/>
                </a:solidFill>
                <a:effectLst/>
                <a:uLnTx/>
                <a:uFillTx/>
                <a:latin typeface="Noto Sans CJK JP" panose="020B0500000000000000" pitchFamily="34" charset="-128"/>
                <a:ea typeface="Noto Sans CJK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Noto Sans CJK JP" panose="020B0500000000000000" pitchFamily="34" charset="-128"/>
                  <a:ea typeface="Noto Sans CJK JP" panose="020B0500000000000000" pitchFamily="34" charset="-128"/>
                  <a:cs typeface="+mn-cs"/>
                </a:rPr>
                <a:t>結果がわかる！</a:t>
              </a:r>
            </a:p>
          </p:txBody>
        </p:sp>
        <p:sp>
          <p:nvSpPr>
            <p:cNvPr id="6" name="二等辺三角形 5">
              <a:extLst>
                <a:ext uri="{FF2B5EF4-FFF2-40B4-BE49-F238E27FC236}">
                  <a16:creationId xmlns:a16="http://schemas.microsoft.com/office/drawing/2014/main" xmlns="" id="{E656BCF3-04BD-47F3-A16E-BD513E2BBBC1}"/>
                </a:ext>
              </a:extLst>
            </p:cNvPr>
            <p:cNvSpPr/>
            <p:nvPr/>
          </p:nvSpPr>
          <p:spPr>
            <a:xfrm rot="14216328">
              <a:off x="9799680" y="2790931"/>
              <a:ext cx="324958" cy="27069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10" name="グラフィックス 9" descr="矢印: 緩い曲線 単色塗りつぶし">
            <a:extLst>
              <a:ext uri="{FF2B5EF4-FFF2-40B4-BE49-F238E27FC236}">
                <a16:creationId xmlns:a16="http://schemas.microsoft.com/office/drawing/2014/main" xmlns="" id="{2D72E8ED-4C0F-43A1-B0AA-65012F29F2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188299" y="3055707"/>
            <a:ext cx="1705292" cy="1705292"/>
          </a:xfrm>
          <a:prstGeom prst="rect">
            <a:avLst/>
          </a:prstGeom>
        </p:spPr>
      </p:pic>
      <p:grpSp>
        <p:nvGrpSpPr>
          <p:cNvPr id="20" name="グループ化 19">
            <a:extLst>
              <a:ext uri="{FF2B5EF4-FFF2-40B4-BE49-F238E27FC236}">
                <a16:creationId xmlns:a16="http://schemas.microsoft.com/office/drawing/2014/main" xmlns="" id="{71428730-D955-44F9-9A85-5FD5F16568EF}"/>
              </a:ext>
            </a:extLst>
          </p:cNvPr>
          <p:cNvGrpSpPr/>
          <p:nvPr/>
        </p:nvGrpSpPr>
        <p:grpSpPr>
          <a:xfrm>
            <a:off x="660309" y="2377750"/>
            <a:ext cx="1844530" cy="3525306"/>
            <a:chOff x="6423150" y="2240795"/>
            <a:chExt cx="1802392" cy="3800055"/>
          </a:xfrm>
        </p:grpSpPr>
        <p:pic>
          <p:nvPicPr>
            <p:cNvPr id="21" name="図 20" descr="スクリーンショット が含まれている画像&#10;&#10;自動的に生成された説明">
              <a:extLst>
                <a:ext uri="{FF2B5EF4-FFF2-40B4-BE49-F238E27FC236}">
                  <a16:creationId xmlns:a16="http://schemas.microsoft.com/office/drawing/2014/main" xmlns="" id="{839BBCD4-2921-44E9-98DF-4C91FA1A58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3150" y="2240795"/>
              <a:ext cx="1802392" cy="3800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図 21">
              <a:extLst>
                <a:ext uri="{FF2B5EF4-FFF2-40B4-BE49-F238E27FC236}">
                  <a16:creationId xmlns:a16="http://schemas.microsoft.com/office/drawing/2014/main" xmlns="" id="{BE415EEF-2741-4596-818C-AA26D99D8F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7793" y="2824169"/>
              <a:ext cx="1526959" cy="2758203"/>
            </a:xfrm>
            <a:prstGeom prst="rect">
              <a:avLst/>
            </a:prstGeom>
          </p:spPr>
        </p:pic>
      </p:grpSp>
      <p:pic>
        <p:nvPicPr>
          <p:cNvPr id="26" name="CareWiz トルト - Google Chrome 2022-02-15 11-49-54_Trim">
            <a:hlinkClick r:id="" action="ppaction://media"/>
            <a:extLst>
              <a:ext uri="{FF2B5EF4-FFF2-40B4-BE49-F238E27FC236}">
                <a16:creationId xmlns:a16="http://schemas.microsoft.com/office/drawing/2014/main" xmlns="" id="{B7F6FBDF-A1BA-43C8-A380-94BE71B356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8433" t="19568" r="38483" b="9824"/>
          <a:stretch/>
        </p:blipFill>
        <p:spPr>
          <a:xfrm>
            <a:off x="765006" y="2800631"/>
            <a:ext cx="1628566" cy="2677095"/>
          </a:xfrm>
          <a:prstGeom prst="rect">
            <a:avLst/>
          </a:prstGeom>
        </p:spPr>
      </p:pic>
      <p:grpSp>
        <p:nvGrpSpPr>
          <p:cNvPr id="23" name="グループ化 22">
            <a:extLst>
              <a:ext uri="{FF2B5EF4-FFF2-40B4-BE49-F238E27FC236}">
                <a16:creationId xmlns:a16="http://schemas.microsoft.com/office/drawing/2014/main" xmlns="" id="{EBA1DE94-A85B-4131-9986-4C8C98F2A572}"/>
              </a:ext>
            </a:extLst>
          </p:cNvPr>
          <p:cNvGrpSpPr/>
          <p:nvPr/>
        </p:nvGrpSpPr>
        <p:grpSpPr>
          <a:xfrm>
            <a:off x="2427191" y="1737401"/>
            <a:ext cx="2073388" cy="1782406"/>
            <a:chOff x="9826810" y="1387774"/>
            <a:chExt cx="2405053" cy="2067524"/>
          </a:xfrm>
          <a:effectLst>
            <a:outerShdw blurRad="50800" dist="38100" dir="2700000" algn="tl" rotWithShape="0">
              <a:prstClr val="black">
                <a:alpha val="40000"/>
              </a:prstClr>
            </a:outerShdw>
          </a:effectLst>
        </p:grpSpPr>
        <p:sp>
          <p:nvSpPr>
            <p:cNvPr id="24" name="楕円 23">
              <a:extLst>
                <a:ext uri="{FF2B5EF4-FFF2-40B4-BE49-F238E27FC236}">
                  <a16:creationId xmlns:a16="http://schemas.microsoft.com/office/drawing/2014/main" xmlns="" id="{C5A7C3BD-3E9A-4E07-A285-9EC2FA6CDA5F}"/>
                </a:ext>
              </a:extLst>
            </p:cNvPr>
            <p:cNvSpPr/>
            <p:nvPr/>
          </p:nvSpPr>
          <p:spPr>
            <a:xfrm>
              <a:off x="9864717" y="1387774"/>
              <a:ext cx="2129241" cy="20675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xmlns="" id="{A928CCB8-5E5C-4BF9-8D8A-2D1014236A71}"/>
                </a:ext>
              </a:extLst>
            </p:cNvPr>
            <p:cNvSpPr txBox="1"/>
            <p:nvPr/>
          </p:nvSpPr>
          <p:spPr>
            <a:xfrm>
              <a:off x="10137940" y="1975768"/>
              <a:ext cx="2093923" cy="946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rPr>
                <a:t>歩くシーンを</a:t>
              </a:r>
              <a:endParaRPr kumimoji="1" lang="en-US" altLang="ja-JP" sz="18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rPr>
                <a:t>撮るだけ！</a:t>
              </a:r>
              <a:endParaRPr kumimoji="1" lang="en-US" altLang="ja-JP" sz="18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rPr>
                <a:t>（デバイス不要）</a:t>
              </a:r>
              <a:endParaRPr kumimoji="1" lang="en-US" altLang="ja-JP" sz="1100" b="0" i="0" u="none" strike="noStrike" kern="1200" cap="none" spc="0" normalizeH="0" baseline="0" noProof="0" dirty="0">
                <a:ln>
                  <a:noFill/>
                </a:ln>
                <a:solidFill>
                  <a:prstClr val="white"/>
                </a:solidFill>
                <a:effectLst/>
                <a:uLnTx/>
                <a:uFillTx/>
                <a:latin typeface="Noto Sans CJK JP" panose="020B0500000000000000" pitchFamily="34" charset="-128"/>
                <a:ea typeface="Noto Sans CJK JP" panose="020B0500000000000000" pitchFamily="34" charset="-128"/>
                <a:cs typeface="+mn-cs"/>
              </a:endParaRPr>
            </a:p>
          </p:txBody>
        </p:sp>
        <p:sp>
          <p:nvSpPr>
            <p:cNvPr id="32" name="二等辺三角形 31">
              <a:extLst>
                <a:ext uri="{FF2B5EF4-FFF2-40B4-BE49-F238E27FC236}">
                  <a16:creationId xmlns:a16="http://schemas.microsoft.com/office/drawing/2014/main" xmlns="" id="{E3515CED-7462-403C-9FD8-4490DA3D007D}"/>
                </a:ext>
              </a:extLst>
            </p:cNvPr>
            <p:cNvSpPr/>
            <p:nvPr/>
          </p:nvSpPr>
          <p:spPr>
            <a:xfrm rot="14216328">
              <a:off x="9799680" y="2790931"/>
              <a:ext cx="324958" cy="27069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9990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xmlns="" id="{E968D663-0F78-4873-A1F9-0B3F38C07B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5" name="think-cell スライド" r:id="rId5" imgW="416" imgH="416" progId="TCLayout.ActiveDocument.1">
                  <p:embed/>
                </p:oleObj>
              </mc:Choice>
              <mc:Fallback>
                <p:oleObj name="think-cell スライド" r:id="rId5" imgW="416" imgH="416" progId="TCLayout.ActiveDocument.1">
                  <p:embed/>
                  <p:pic>
                    <p:nvPicPr>
                      <p:cNvPr id="3" name="オブジェクト 2" hidden="1">
                        <a:extLst>
                          <a:ext uri="{FF2B5EF4-FFF2-40B4-BE49-F238E27FC236}">
                            <a16:creationId xmlns:a16="http://schemas.microsoft.com/office/drawing/2014/main" xmlns="" id="{E968D663-0F78-4873-A1F9-0B3F38C07B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スライド番号プレースホルダー 13">
            <a:extLst>
              <a:ext uri="{FF2B5EF4-FFF2-40B4-BE49-F238E27FC236}">
                <a16:creationId xmlns:a16="http://schemas.microsoft.com/office/drawing/2014/main" xmlns="" id="{FAB5F984-40FC-4795-82AA-DDF6FF6F5147}"/>
              </a:ext>
            </a:extLst>
          </p:cNvPr>
          <p:cNvSpPr>
            <a:spLocks noGrp="1"/>
          </p:cNvSpPr>
          <p:nvPr>
            <p:ph type="sldNum" sz="quarter" idx="12"/>
          </p:nvPr>
        </p:nvSpPr>
        <p:spPr>
          <a:xfrm>
            <a:off x="8999483" y="6265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16" name="テキスト ボックス 18">
            <a:extLst>
              <a:ext uri="{FF2B5EF4-FFF2-40B4-BE49-F238E27FC236}">
                <a16:creationId xmlns:a16="http://schemas.microsoft.com/office/drawing/2014/main" xmlns="" id="{97E669AA-ECE8-4336-B433-6187A8D3ADA9}"/>
              </a:ext>
            </a:extLst>
          </p:cNvPr>
          <p:cNvSpPr txBox="1"/>
          <p:nvPr/>
        </p:nvSpPr>
        <p:spPr>
          <a:xfrm>
            <a:off x="449317" y="421864"/>
            <a:ext cx="44935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345995"/>
                </a:solidFill>
                <a:effectLst/>
                <a:uLnTx/>
                <a:uFillTx/>
                <a:latin typeface="Noto Sans JP" panose="020B0500000000000000" pitchFamily="34" charset="-128"/>
                <a:ea typeface="Noto Sans JP" panose="020B0500000000000000" pitchFamily="34" charset="-128"/>
                <a:cs typeface="+mn-cs"/>
              </a:rPr>
              <a:t>解析結果（コミュニケーションシート）の詳細</a:t>
            </a:r>
            <a:endParaRPr kumimoji="1" lang="ja-JP" altLang="ja-JP" sz="1600" b="1"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lt"/>
            </a:endParaRPr>
          </a:p>
        </p:txBody>
      </p:sp>
      <p:grpSp>
        <p:nvGrpSpPr>
          <p:cNvPr id="5" name="グループ化 4">
            <a:extLst>
              <a:ext uri="{FF2B5EF4-FFF2-40B4-BE49-F238E27FC236}">
                <a16:creationId xmlns:a16="http://schemas.microsoft.com/office/drawing/2014/main" xmlns="" id="{BBE6148F-1C0D-7140-9849-AF05F34F0DAD}"/>
              </a:ext>
            </a:extLst>
          </p:cNvPr>
          <p:cNvGrpSpPr/>
          <p:nvPr/>
        </p:nvGrpSpPr>
        <p:grpSpPr>
          <a:xfrm>
            <a:off x="8344617" y="935768"/>
            <a:ext cx="3722615" cy="5269446"/>
            <a:chOff x="7949764" y="1001622"/>
            <a:chExt cx="3568296" cy="5051004"/>
          </a:xfrm>
          <a:effectLst>
            <a:outerShdw blurRad="50800" dist="38100" dir="2700000" algn="tl" rotWithShape="0">
              <a:prstClr val="black">
                <a:alpha val="40000"/>
              </a:prstClr>
            </a:outerShdw>
          </a:effectLst>
        </p:grpSpPr>
        <p:sp>
          <p:nvSpPr>
            <p:cNvPr id="4" name="正方形/長方形 3">
              <a:extLst>
                <a:ext uri="{FF2B5EF4-FFF2-40B4-BE49-F238E27FC236}">
                  <a16:creationId xmlns:a16="http://schemas.microsoft.com/office/drawing/2014/main" xmlns="" id="{129955EC-FB6B-F947-881A-9588E1266CBC}"/>
                </a:ext>
              </a:extLst>
            </p:cNvPr>
            <p:cNvSpPr/>
            <p:nvPr/>
          </p:nvSpPr>
          <p:spPr>
            <a:xfrm>
              <a:off x="7949764" y="1001622"/>
              <a:ext cx="3563998" cy="5051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xmlns="" id="{DA1961A8-9B86-44F8-BBE5-A5177DEA2F9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955009" y="1007785"/>
              <a:ext cx="3563051" cy="5038679"/>
            </a:xfrm>
            <a:prstGeom prst="rect">
              <a:avLst/>
            </a:prstGeom>
            <a:ln>
              <a:noFill/>
            </a:ln>
          </p:spPr>
        </p:pic>
      </p:grpSp>
      <p:pic>
        <p:nvPicPr>
          <p:cNvPr id="10" name="図 9">
            <a:extLst>
              <a:ext uri="{FF2B5EF4-FFF2-40B4-BE49-F238E27FC236}">
                <a16:creationId xmlns:a16="http://schemas.microsoft.com/office/drawing/2014/main" xmlns="" id="{269FE0D3-2A8B-429E-B5FE-656A2AE62A8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5916" y="935768"/>
            <a:ext cx="3719714" cy="5263406"/>
          </a:xfrm>
          <a:prstGeom prst="rect">
            <a:avLst/>
          </a:prstGeom>
          <a:ln w="9525">
            <a:noFill/>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xmlns="" id="{59D8BB1D-4752-4547-8436-5888EA7AFC99}"/>
              </a:ext>
            </a:extLst>
          </p:cNvPr>
          <p:cNvPicPr>
            <a:picLocks noChangeAspect="1"/>
          </p:cNvPicPr>
          <p:nvPr/>
        </p:nvPicPr>
        <p:blipFill>
          <a:blip r:embed="rId9" cstate="print">
            <a:extLst>
              <a:ext uri="{28A0092B-C50C-407E-A947-70E740481C1C}">
                <a14:useLocalDpi xmlns:a14="http://schemas.microsoft.com/office/drawing/2010/main" val="0"/>
              </a:ext>
            </a:extLst>
          </a:blip>
          <a:srcRect l="245" r="245"/>
          <a:stretch/>
        </p:blipFill>
        <p:spPr>
          <a:xfrm>
            <a:off x="4407045" y="935768"/>
            <a:ext cx="3705754" cy="5269448"/>
          </a:xfrm>
          <a:prstGeom prst="rect">
            <a:avLst/>
          </a:prstGeom>
          <a:ln w="9525">
            <a:noFill/>
          </a:ln>
          <a:effectLst>
            <a:outerShdw blurRad="50800" dist="38100" dir="2700000" algn="tl" rotWithShape="0">
              <a:prstClr val="black">
                <a:alpha val="40000"/>
              </a:prstClr>
            </a:outerShdw>
          </a:effectLst>
        </p:spPr>
      </p:pic>
      <p:grpSp>
        <p:nvGrpSpPr>
          <p:cNvPr id="15" name="グループ化 14">
            <a:extLst>
              <a:ext uri="{FF2B5EF4-FFF2-40B4-BE49-F238E27FC236}">
                <a16:creationId xmlns:a16="http://schemas.microsoft.com/office/drawing/2014/main" xmlns="" id="{B6B74A6E-E9BB-4935-9F33-42D1FDD63206}"/>
              </a:ext>
            </a:extLst>
          </p:cNvPr>
          <p:cNvGrpSpPr/>
          <p:nvPr/>
        </p:nvGrpSpPr>
        <p:grpSpPr>
          <a:xfrm>
            <a:off x="99601" y="39023"/>
            <a:ext cx="1155196" cy="419096"/>
            <a:chOff x="124768" y="751386"/>
            <a:chExt cx="1155196" cy="419096"/>
          </a:xfrm>
        </p:grpSpPr>
        <p:sp>
          <p:nvSpPr>
            <p:cNvPr id="17" name="フローチャート: 端子 16">
              <a:extLst>
                <a:ext uri="{FF2B5EF4-FFF2-40B4-BE49-F238E27FC236}">
                  <a16:creationId xmlns:a16="http://schemas.microsoft.com/office/drawing/2014/main" xmlns="" id="{7014C8C3-E8D1-4AA4-88A0-812F6622CE9B}"/>
                </a:ext>
              </a:extLst>
            </p:cNvPr>
            <p:cNvSpPr/>
            <p:nvPr/>
          </p:nvSpPr>
          <p:spPr>
            <a:xfrm>
              <a:off x="124768" y="751386"/>
              <a:ext cx="1155196" cy="338554"/>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ea typeface="Noto Sans JP" panose="020B0500000000000000"/>
                </a:rPr>
                <a:t>New‼</a:t>
              </a:r>
              <a:endParaRPr kumimoji="1" lang="ja-JP" altLang="en-US" sz="1400" b="1" dirty="0">
                <a:ea typeface="Noto Sans JP" panose="020B0500000000000000"/>
              </a:endParaRPr>
            </a:p>
          </p:txBody>
        </p:sp>
        <p:sp>
          <p:nvSpPr>
            <p:cNvPr id="18" name="二等辺三角形 17">
              <a:extLst>
                <a:ext uri="{FF2B5EF4-FFF2-40B4-BE49-F238E27FC236}">
                  <a16:creationId xmlns:a16="http://schemas.microsoft.com/office/drawing/2014/main" xmlns="" id="{B6D56653-233B-4BCC-B7D5-AC692676E65A}"/>
                </a:ext>
              </a:extLst>
            </p:cNvPr>
            <p:cNvSpPr/>
            <p:nvPr/>
          </p:nvSpPr>
          <p:spPr>
            <a:xfrm rot="10800000">
              <a:off x="913066" y="1021895"/>
              <a:ext cx="185892" cy="14858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6162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6" name="テキスト ボックス 19">
            <a:extLst>
              <a:ext uri="{FF2B5EF4-FFF2-40B4-BE49-F238E27FC236}">
                <a16:creationId xmlns:a16="http://schemas.microsoft.com/office/drawing/2014/main" xmlns="" id="{311D3BC0-C025-4019-89C6-8FFA36388671}"/>
              </a:ext>
            </a:extLst>
          </p:cNvPr>
          <p:cNvSpPr txBox="1"/>
          <p:nvPr/>
        </p:nvSpPr>
        <p:spPr>
          <a:xfrm>
            <a:off x="449317" y="834328"/>
            <a:ext cx="9725739" cy="53816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133763"/>
                </a:solidFill>
                <a:effectLst/>
                <a:uLnTx/>
                <a:uFillTx/>
                <a:latin typeface="Noto Sans JP" panose="020B0500000000000000" pitchFamily="34" charset="-128"/>
                <a:ea typeface="Noto Sans JP" panose="020B0500000000000000" pitchFamily="34" charset="-128"/>
                <a:cs typeface="+mn-lt"/>
              </a:rPr>
              <a:t>カメラによる歩行分析の課題であった歩行補助具利用時にも対応可能</a:t>
            </a:r>
          </a:p>
        </p:txBody>
      </p:sp>
      <p:grpSp>
        <p:nvGrpSpPr>
          <p:cNvPr id="12" name="グループ化 34">
            <a:extLst>
              <a:ext uri="{FF2B5EF4-FFF2-40B4-BE49-F238E27FC236}">
                <a16:creationId xmlns:a16="http://schemas.microsoft.com/office/drawing/2014/main" xmlns="" id="{791C7F12-7C31-4586-8355-142E8B72014D}"/>
              </a:ext>
            </a:extLst>
          </p:cNvPr>
          <p:cNvGrpSpPr/>
          <p:nvPr/>
        </p:nvGrpSpPr>
        <p:grpSpPr>
          <a:xfrm>
            <a:off x="5091015" y="1840053"/>
            <a:ext cx="1891973" cy="3035923"/>
            <a:chOff x="5091015" y="1840053"/>
            <a:chExt cx="1891973" cy="3035923"/>
          </a:xfrm>
        </p:grpSpPr>
        <p:sp>
          <p:nvSpPr>
            <p:cNvPr id="13" name="正方形/長方形 4">
              <a:extLst>
                <a:ext uri="{FF2B5EF4-FFF2-40B4-BE49-F238E27FC236}">
                  <a16:creationId xmlns:a16="http://schemas.microsoft.com/office/drawing/2014/main" xmlns="" id="{70210AF8-5B82-4F70-9666-BE47EE707313}"/>
                </a:ext>
              </a:extLst>
            </p:cNvPr>
            <p:cNvSpPr/>
            <p:nvPr/>
          </p:nvSpPr>
          <p:spPr>
            <a:xfrm>
              <a:off x="5091015" y="1840053"/>
              <a:ext cx="1891973" cy="303592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pic>
          <p:nvPicPr>
            <p:cNvPr id="17" name="図 5">
              <a:extLst>
                <a:ext uri="{FF2B5EF4-FFF2-40B4-BE49-F238E27FC236}">
                  <a16:creationId xmlns:a16="http://schemas.microsoft.com/office/drawing/2014/main" xmlns="" id="{C3BF7D61-1E45-4029-ACB7-649AE2D6BF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724" r="13211"/>
            <a:stretch/>
          </p:blipFill>
          <p:spPr>
            <a:xfrm>
              <a:off x="5187590" y="2115154"/>
              <a:ext cx="1765535" cy="2547996"/>
            </a:xfrm>
            <a:prstGeom prst="rect">
              <a:avLst/>
            </a:prstGeom>
          </p:spPr>
        </p:pic>
        <p:grpSp>
          <p:nvGrpSpPr>
            <p:cNvPr id="18" name="グループ化 6">
              <a:extLst>
                <a:ext uri="{FF2B5EF4-FFF2-40B4-BE49-F238E27FC236}">
                  <a16:creationId xmlns:a16="http://schemas.microsoft.com/office/drawing/2014/main" xmlns="" id="{F1919A93-3393-48A2-8BEF-2F7E156DB5D7}"/>
                </a:ext>
              </a:extLst>
            </p:cNvPr>
            <p:cNvGrpSpPr/>
            <p:nvPr/>
          </p:nvGrpSpPr>
          <p:grpSpPr>
            <a:xfrm rot="16200000">
              <a:off x="5056291" y="4131219"/>
              <a:ext cx="570444" cy="326499"/>
              <a:chOff x="5056291" y="4131219"/>
              <a:chExt cx="924604" cy="443345"/>
            </a:xfrm>
            <a:solidFill>
              <a:srgbClr val="FDCCC5"/>
            </a:solidFill>
          </p:grpSpPr>
          <p:sp>
            <p:nvSpPr>
              <p:cNvPr id="20" name="山形 89">
                <a:extLst>
                  <a:ext uri="{FF2B5EF4-FFF2-40B4-BE49-F238E27FC236}">
                    <a16:creationId xmlns:a16="http://schemas.microsoft.com/office/drawing/2014/main" xmlns="" id="{449B1F6F-8B41-4457-8C95-55348280B629}"/>
                  </a:ext>
                </a:extLst>
              </p:cNvPr>
              <p:cNvSpPr/>
              <p:nvPr/>
            </p:nvSpPr>
            <p:spPr>
              <a:xfrm>
                <a:off x="5056291" y="4131219"/>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21" name="山形 90">
                <a:extLst>
                  <a:ext uri="{FF2B5EF4-FFF2-40B4-BE49-F238E27FC236}">
                    <a16:creationId xmlns:a16="http://schemas.microsoft.com/office/drawing/2014/main" xmlns="" id="{D481FD99-2672-4CB5-901E-1C019B0430A3}"/>
                  </a:ext>
                </a:extLst>
              </p:cNvPr>
              <p:cNvSpPr/>
              <p:nvPr/>
            </p:nvSpPr>
            <p:spPr>
              <a:xfrm>
                <a:off x="5338484" y="4131219"/>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22" name="山形 91">
                <a:extLst>
                  <a:ext uri="{FF2B5EF4-FFF2-40B4-BE49-F238E27FC236}">
                    <a16:creationId xmlns:a16="http://schemas.microsoft.com/office/drawing/2014/main" xmlns="" id="{31E4D775-5312-4AF7-B9EA-DE14D26FAF93}"/>
                  </a:ext>
                </a:extLst>
              </p:cNvPr>
              <p:cNvSpPr/>
              <p:nvPr/>
            </p:nvSpPr>
            <p:spPr>
              <a:xfrm>
                <a:off x="5620677" y="4131219"/>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grpSp>
        <p:sp>
          <p:nvSpPr>
            <p:cNvPr id="19" name="正方形/長方形 7">
              <a:extLst>
                <a:ext uri="{FF2B5EF4-FFF2-40B4-BE49-F238E27FC236}">
                  <a16:creationId xmlns:a16="http://schemas.microsoft.com/office/drawing/2014/main" xmlns="" id="{7B3CB0AB-729B-4E2B-9C4B-083F268AD62A}"/>
                </a:ext>
              </a:extLst>
            </p:cNvPr>
            <p:cNvSpPr/>
            <p:nvPr/>
          </p:nvSpPr>
          <p:spPr>
            <a:xfrm>
              <a:off x="5782744" y="4606390"/>
              <a:ext cx="516719" cy="113304"/>
            </a:xfrm>
            <a:prstGeom prst="rect">
              <a:avLst/>
            </a:prstGeom>
            <a:solidFill>
              <a:srgbClr val="345995"/>
            </a:solidFill>
            <a:ln>
              <a:solidFill>
                <a:srgbClr val="345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grpSp>
      <p:sp>
        <p:nvSpPr>
          <p:cNvPr id="23" name="正方形/長方形 11">
            <a:extLst>
              <a:ext uri="{FF2B5EF4-FFF2-40B4-BE49-F238E27FC236}">
                <a16:creationId xmlns:a16="http://schemas.microsoft.com/office/drawing/2014/main" xmlns="" id="{7858FDE5-7AC9-434C-845D-23DAF9CD4C1A}"/>
              </a:ext>
            </a:extLst>
          </p:cNvPr>
          <p:cNvSpPr/>
          <p:nvPr/>
        </p:nvSpPr>
        <p:spPr>
          <a:xfrm>
            <a:off x="1722209" y="5016776"/>
            <a:ext cx="172646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杖歩行可能</a:t>
            </a:r>
            <a:endParaRPr kumimoji="1" lang="en-US" altLang="ja-JP"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p:txBody>
      </p:sp>
      <p:grpSp>
        <p:nvGrpSpPr>
          <p:cNvPr id="24" name="グループ化 33">
            <a:extLst>
              <a:ext uri="{FF2B5EF4-FFF2-40B4-BE49-F238E27FC236}">
                <a16:creationId xmlns:a16="http://schemas.microsoft.com/office/drawing/2014/main" xmlns="" id="{62735947-95CD-4256-BB05-BEAC97E77E16}"/>
              </a:ext>
            </a:extLst>
          </p:cNvPr>
          <p:cNvGrpSpPr/>
          <p:nvPr/>
        </p:nvGrpSpPr>
        <p:grpSpPr>
          <a:xfrm>
            <a:off x="1540594" y="1843848"/>
            <a:ext cx="2307983" cy="3035923"/>
            <a:chOff x="1540594" y="1843848"/>
            <a:chExt cx="2307983" cy="3035923"/>
          </a:xfrm>
        </p:grpSpPr>
        <p:pic>
          <p:nvPicPr>
            <p:cNvPr id="25" name="図 13">
              <a:extLst>
                <a:ext uri="{FF2B5EF4-FFF2-40B4-BE49-F238E27FC236}">
                  <a16:creationId xmlns:a16="http://schemas.microsoft.com/office/drawing/2014/main" xmlns="" id="{E7AB7343-BAA0-40BE-997A-FB7332B1B8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594" y="2102619"/>
              <a:ext cx="2307983" cy="2342652"/>
            </a:xfrm>
            <a:prstGeom prst="rect">
              <a:avLst/>
            </a:prstGeom>
          </p:spPr>
        </p:pic>
        <p:sp>
          <p:nvSpPr>
            <p:cNvPr id="26" name="正方形/長方形 14">
              <a:extLst>
                <a:ext uri="{FF2B5EF4-FFF2-40B4-BE49-F238E27FC236}">
                  <a16:creationId xmlns:a16="http://schemas.microsoft.com/office/drawing/2014/main" xmlns="" id="{875CFF53-0FBA-4612-8F5D-2081959A74C7}"/>
                </a:ext>
              </a:extLst>
            </p:cNvPr>
            <p:cNvSpPr/>
            <p:nvPr/>
          </p:nvSpPr>
          <p:spPr>
            <a:xfrm>
              <a:off x="3151781" y="3255330"/>
              <a:ext cx="448423" cy="1171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7" name="正方形/長方形 15">
              <a:extLst>
                <a:ext uri="{FF2B5EF4-FFF2-40B4-BE49-F238E27FC236}">
                  <a16:creationId xmlns:a16="http://schemas.microsoft.com/office/drawing/2014/main" xmlns="" id="{38D9CB7C-E8EC-4F97-A378-B31A7AD203D6}"/>
                </a:ext>
              </a:extLst>
            </p:cNvPr>
            <p:cNvSpPr/>
            <p:nvPr/>
          </p:nvSpPr>
          <p:spPr>
            <a:xfrm>
              <a:off x="3419280" y="3236710"/>
              <a:ext cx="158169" cy="19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8" name="正方形/長方形 16">
              <a:extLst>
                <a:ext uri="{FF2B5EF4-FFF2-40B4-BE49-F238E27FC236}">
                  <a16:creationId xmlns:a16="http://schemas.microsoft.com/office/drawing/2014/main" xmlns="" id="{94AB8162-BEBD-40DB-BD44-A001833CFCE1}"/>
                </a:ext>
              </a:extLst>
            </p:cNvPr>
            <p:cNvSpPr/>
            <p:nvPr/>
          </p:nvSpPr>
          <p:spPr>
            <a:xfrm>
              <a:off x="3404849" y="3245875"/>
              <a:ext cx="158169" cy="19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9" name="正方形/長方形 17">
              <a:extLst>
                <a:ext uri="{FF2B5EF4-FFF2-40B4-BE49-F238E27FC236}">
                  <a16:creationId xmlns:a16="http://schemas.microsoft.com/office/drawing/2014/main" xmlns="" id="{6BCAAE28-51A8-40F1-85B0-BF442C858B71}"/>
                </a:ext>
              </a:extLst>
            </p:cNvPr>
            <p:cNvSpPr/>
            <p:nvPr/>
          </p:nvSpPr>
          <p:spPr>
            <a:xfrm>
              <a:off x="1746198" y="1843848"/>
              <a:ext cx="1856568" cy="3035923"/>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0" name="正方形/長方形 18">
              <a:extLst>
                <a:ext uri="{FF2B5EF4-FFF2-40B4-BE49-F238E27FC236}">
                  <a16:creationId xmlns:a16="http://schemas.microsoft.com/office/drawing/2014/main" xmlns="" id="{167DFAC7-A920-4388-8701-7828CE810DA6}"/>
                </a:ext>
              </a:extLst>
            </p:cNvPr>
            <p:cNvSpPr/>
            <p:nvPr/>
          </p:nvSpPr>
          <p:spPr>
            <a:xfrm>
              <a:off x="2405434" y="4620257"/>
              <a:ext cx="507050" cy="113303"/>
            </a:xfrm>
            <a:prstGeom prst="rect">
              <a:avLst/>
            </a:prstGeom>
            <a:solidFill>
              <a:srgbClr val="345995"/>
            </a:solidFill>
            <a:ln>
              <a:solidFill>
                <a:srgbClr val="345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grpSp>
          <p:nvGrpSpPr>
            <p:cNvPr id="31" name="グループ化 19">
              <a:extLst>
                <a:ext uri="{FF2B5EF4-FFF2-40B4-BE49-F238E27FC236}">
                  <a16:creationId xmlns:a16="http://schemas.microsoft.com/office/drawing/2014/main" xmlns="" id="{69A1A4B1-507D-42AC-A5F6-A1905045B8F2}"/>
                </a:ext>
              </a:extLst>
            </p:cNvPr>
            <p:cNvGrpSpPr/>
            <p:nvPr/>
          </p:nvGrpSpPr>
          <p:grpSpPr>
            <a:xfrm rot="5400000">
              <a:off x="1469860" y="4275481"/>
              <a:ext cx="570446" cy="320389"/>
              <a:chOff x="1469859" y="4275482"/>
              <a:chExt cx="924608" cy="443345"/>
            </a:xfrm>
            <a:solidFill>
              <a:srgbClr val="FDCCC5"/>
            </a:solidFill>
          </p:grpSpPr>
          <p:sp>
            <p:nvSpPr>
              <p:cNvPr id="38" name="山形 82">
                <a:extLst>
                  <a:ext uri="{FF2B5EF4-FFF2-40B4-BE49-F238E27FC236}">
                    <a16:creationId xmlns:a16="http://schemas.microsoft.com/office/drawing/2014/main" xmlns="" id="{E12A85E9-1A11-47FF-BAFD-8A2A3BCEA096}"/>
                  </a:ext>
                </a:extLst>
              </p:cNvPr>
              <p:cNvSpPr/>
              <p:nvPr/>
            </p:nvSpPr>
            <p:spPr>
              <a:xfrm>
                <a:off x="1469859" y="4275482"/>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39" name="山形 83">
                <a:extLst>
                  <a:ext uri="{FF2B5EF4-FFF2-40B4-BE49-F238E27FC236}">
                    <a16:creationId xmlns:a16="http://schemas.microsoft.com/office/drawing/2014/main" xmlns="" id="{28B8E8BB-9EC9-4A8A-991D-B223AE8D1526}"/>
                  </a:ext>
                </a:extLst>
              </p:cNvPr>
              <p:cNvSpPr/>
              <p:nvPr/>
            </p:nvSpPr>
            <p:spPr>
              <a:xfrm>
                <a:off x="1752056" y="4275482"/>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40" name="山形 84">
                <a:extLst>
                  <a:ext uri="{FF2B5EF4-FFF2-40B4-BE49-F238E27FC236}">
                    <a16:creationId xmlns:a16="http://schemas.microsoft.com/office/drawing/2014/main" xmlns="" id="{51391398-AD44-4AAA-B410-6EEBD1434276}"/>
                  </a:ext>
                </a:extLst>
              </p:cNvPr>
              <p:cNvSpPr/>
              <p:nvPr/>
            </p:nvSpPr>
            <p:spPr>
              <a:xfrm>
                <a:off x="2034249" y="4275482"/>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grpSp>
        <p:sp>
          <p:nvSpPr>
            <p:cNvPr id="32" name="矢印: 五方向 20">
              <a:extLst>
                <a:ext uri="{FF2B5EF4-FFF2-40B4-BE49-F238E27FC236}">
                  <a16:creationId xmlns:a16="http://schemas.microsoft.com/office/drawing/2014/main" xmlns="" id="{AFFB4A77-CBED-4AE1-A821-403A5E6019D9}"/>
                </a:ext>
              </a:extLst>
            </p:cNvPr>
            <p:cNvSpPr/>
            <p:nvPr/>
          </p:nvSpPr>
          <p:spPr>
            <a:xfrm rot="5400000">
              <a:off x="2745780" y="3889471"/>
              <a:ext cx="1210548" cy="89283"/>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3" name="正方形/長方形 21">
              <a:extLst>
                <a:ext uri="{FF2B5EF4-FFF2-40B4-BE49-F238E27FC236}">
                  <a16:creationId xmlns:a16="http://schemas.microsoft.com/office/drawing/2014/main" xmlns="" id="{1135EA40-A369-40C0-9F92-7E6B3B9F46A5}"/>
                </a:ext>
              </a:extLst>
            </p:cNvPr>
            <p:cNvSpPr/>
            <p:nvPr/>
          </p:nvSpPr>
          <p:spPr>
            <a:xfrm>
              <a:off x="3233105" y="3256353"/>
              <a:ext cx="248721" cy="829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grpSp>
          <p:nvGrpSpPr>
            <p:cNvPr id="34" name="グループ化 22">
              <a:extLst>
                <a:ext uri="{FF2B5EF4-FFF2-40B4-BE49-F238E27FC236}">
                  <a16:creationId xmlns:a16="http://schemas.microsoft.com/office/drawing/2014/main" xmlns="" id="{834BD8BC-E88C-4B46-A524-20F71BA38BDA}"/>
                </a:ext>
              </a:extLst>
            </p:cNvPr>
            <p:cNvGrpSpPr/>
            <p:nvPr/>
          </p:nvGrpSpPr>
          <p:grpSpPr>
            <a:xfrm rot="16200000">
              <a:off x="1869326" y="4273892"/>
              <a:ext cx="570447" cy="320389"/>
              <a:chOff x="1869327" y="4273897"/>
              <a:chExt cx="924604" cy="443345"/>
            </a:xfrm>
            <a:solidFill>
              <a:srgbClr val="FDCCC5"/>
            </a:solidFill>
          </p:grpSpPr>
          <p:sp>
            <p:nvSpPr>
              <p:cNvPr id="35" name="山形 82">
                <a:extLst>
                  <a:ext uri="{FF2B5EF4-FFF2-40B4-BE49-F238E27FC236}">
                    <a16:creationId xmlns:a16="http://schemas.microsoft.com/office/drawing/2014/main" xmlns="" id="{3FBBA0C9-F832-40F3-BEEA-EE330B86E769}"/>
                  </a:ext>
                </a:extLst>
              </p:cNvPr>
              <p:cNvSpPr/>
              <p:nvPr/>
            </p:nvSpPr>
            <p:spPr>
              <a:xfrm>
                <a:off x="1869327" y="4273897"/>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36" name="山形 83">
                <a:extLst>
                  <a:ext uri="{FF2B5EF4-FFF2-40B4-BE49-F238E27FC236}">
                    <a16:creationId xmlns:a16="http://schemas.microsoft.com/office/drawing/2014/main" xmlns="" id="{85006BF5-8920-485B-8172-2F4ED2B475F1}"/>
                  </a:ext>
                </a:extLst>
              </p:cNvPr>
              <p:cNvSpPr/>
              <p:nvPr/>
            </p:nvSpPr>
            <p:spPr>
              <a:xfrm>
                <a:off x="2151520" y="4273897"/>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37" name="山形 84">
                <a:extLst>
                  <a:ext uri="{FF2B5EF4-FFF2-40B4-BE49-F238E27FC236}">
                    <a16:creationId xmlns:a16="http://schemas.microsoft.com/office/drawing/2014/main" xmlns="" id="{93C98053-D7E3-4083-9347-55DFBF99F721}"/>
                  </a:ext>
                </a:extLst>
              </p:cNvPr>
              <p:cNvSpPr/>
              <p:nvPr/>
            </p:nvSpPr>
            <p:spPr>
              <a:xfrm>
                <a:off x="2433713" y="4273897"/>
                <a:ext cx="360218" cy="443345"/>
              </a:xfrm>
              <a:prstGeom prst="chevron">
                <a:avLst/>
              </a:prstGeom>
              <a:grp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grpSp>
      </p:grpSp>
      <p:sp>
        <p:nvSpPr>
          <p:cNvPr id="41" name="正方形/長方形 29">
            <a:extLst>
              <a:ext uri="{FF2B5EF4-FFF2-40B4-BE49-F238E27FC236}">
                <a16:creationId xmlns:a16="http://schemas.microsoft.com/office/drawing/2014/main" xmlns="" id="{7778C9A8-1BAE-4159-97EA-4E19D7FA2FAA}"/>
              </a:ext>
            </a:extLst>
          </p:cNvPr>
          <p:cNvSpPr/>
          <p:nvPr/>
        </p:nvSpPr>
        <p:spPr>
          <a:xfrm>
            <a:off x="5022813" y="5016775"/>
            <a:ext cx="2089020"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歩行器可能</a:t>
            </a:r>
            <a:endParaRPr kumimoji="1" lang="en-US" altLang="ja-JP"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（背面のみ）</a:t>
            </a:r>
            <a:endParaRPr kumimoji="1" lang="en-US" altLang="ja-JP" sz="18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p:txBody>
      </p:sp>
      <p:pic>
        <p:nvPicPr>
          <p:cNvPr id="42" name="図 30">
            <a:extLst>
              <a:ext uri="{FF2B5EF4-FFF2-40B4-BE49-F238E27FC236}">
                <a16:creationId xmlns:a16="http://schemas.microsoft.com/office/drawing/2014/main" xmlns="" id="{D3DDF440-0461-40E3-B5D9-700156A4A84B}"/>
              </a:ext>
            </a:extLst>
          </p:cNvPr>
          <p:cNvPicPr>
            <a:picLocks noChangeAspect="1"/>
          </p:cNvPicPr>
          <p:nvPr/>
        </p:nvPicPr>
        <p:blipFill>
          <a:blip r:embed="rId4"/>
          <a:stretch>
            <a:fillRect/>
          </a:stretch>
        </p:blipFill>
        <p:spPr>
          <a:xfrm>
            <a:off x="8343424" y="1868358"/>
            <a:ext cx="1990357" cy="3035924"/>
          </a:xfrm>
          <a:prstGeom prst="rect">
            <a:avLst/>
          </a:prstGeom>
        </p:spPr>
      </p:pic>
      <p:sp>
        <p:nvSpPr>
          <p:cNvPr id="43" name="正方形/長方形 31">
            <a:extLst>
              <a:ext uri="{FF2B5EF4-FFF2-40B4-BE49-F238E27FC236}">
                <a16:creationId xmlns:a16="http://schemas.microsoft.com/office/drawing/2014/main" xmlns="" id="{98D76F92-DD0F-4C10-B9B9-E557A1DDBFC9}"/>
              </a:ext>
            </a:extLst>
          </p:cNvPr>
          <p:cNvSpPr/>
          <p:nvPr/>
        </p:nvSpPr>
        <p:spPr>
          <a:xfrm>
            <a:off x="7714751" y="5016775"/>
            <a:ext cx="3277925"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近位見守り歩行可能</a:t>
            </a:r>
            <a:endParaRPr kumimoji="1" lang="en-US" altLang="ja-JP" sz="24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（一部介助も可）</a:t>
            </a:r>
            <a:endParaRPr kumimoji="1" lang="en-US" altLang="ja-JP" sz="1800" b="1"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endParaRPr>
          </a:p>
        </p:txBody>
      </p:sp>
      <p:sp>
        <p:nvSpPr>
          <p:cNvPr id="44" name="正方形/長方形 32">
            <a:extLst>
              <a:ext uri="{FF2B5EF4-FFF2-40B4-BE49-F238E27FC236}">
                <a16:creationId xmlns:a16="http://schemas.microsoft.com/office/drawing/2014/main" xmlns="" id="{5EEE9D58-6A01-4DD6-920B-A61D956E8874}"/>
              </a:ext>
            </a:extLst>
          </p:cNvPr>
          <p:cNvSpPr/>
          <p:nvPr/>
        </p:nvSpPr>
        <p:spPr>
          <a:xfrm>
            <a:off x="7714751" y="5803363"/>
            <a:ext cx="41488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介助者が画面の前に入ると</a:t>
            </a:r>
            <a:r>
              <a:rPr kumimoji="1" lang="en-US" altLang="ja-JP" sz="1200" b="0"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a:t>
            </a:r>
            <a:r>
              <a:rPr kumimoji="1" lang="ja-JP" altLang="en-US" sz="1200" b="0"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対象者が危険な時は速やかに手を差し伸べてください</a:t>
            </a:r>
            <a:endParaRPr kumimoji="1" lang="en-US" altLang="ja-JP" sz="1200" b="0"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endParaRPr>
          </a:p>
        </p:txBody>
      </p:sp>
      <p:sp>
        <p:nvSpPr>
          <p:cNvPr id="45" name="テキスト ボックス 18">
            <a:extLst>
              <a:ext uri="{FF2B5EF4-FFF2-40B4-BE49-F238E27FC236}">
                <a16:creationId xmlns:a16="http://schemas.microsoft.com/office/drawing/2014/main" xmlns="" id="{A05129F3-378E-4D05-A3AD-703ECF72E1F2}"/>
              </a:ext>
            </a:extLst>
          </p:cNvPr>
          <p:cNvSpPr txBox="1"/>
          <p:nvPr/>
        </p:nvSpPr>
        <p:spPr>
          <a:xfrm>
            <a:off x="449317" y="421864"/>
            <a:ext cx="18261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345995"/>
                </a:solidFill>
                <a:latin typeface="Noto Sans JP" panose="020B0500000000000000" pitchFamily="34" charset="-128"/>
                <a:ea typeface="Noto Sans JP" panose="020B0500000000000000" pitchFamily="34" charset="-128"/>
              </a:rPr>
              <a:t>トルト技術</a:t>
            </a:r>
            <a:r>
              <a:rPr kumimoji="1" lang="ja-JP" altLang="en-US" sz="1600" b="1" i="0" u="none" strike="noStrike" kern="1200" cap="none" spc="0" normalizeH="0" baseline="0" noProof="0" dirty="0">
                <a:ln>
                  <a:noFill/>
                </a:ln>
                <a:solidFill>
                  <a:srgbClr val="345995"/>
                </a:solidFill>
                <a:effectLst/>
                <a:uLnTx/>
                <a:uFillTx/>
                <a:latin typeface="Noto Sans JP" panose="020B0500000000000000" pitchFamily="34" charset="-128"/>
                <a:ea typeface="Noto Sans JP" panose="020B0500000000000000" pitchFamily="34" charset="-128"/>
                <a:cs typeface="+mn-cs"/>
              </a:rPr>
              <a:t>の特徴</a:t>
            </a:r>
          </a:p>
        </p:txBody>
      </p:sp>
      <p:sp>
        <p:nvSpPr>
          <p:cNvPr id="48" name="山形 84">
            <a:extLst>
              <a:ext uri="{FF2B5EF4-FFF2-40B4-BE49-F238E27FC236}">
                <a16:creationId xmlns:a16="http://schemas.microsoft.com/office/drawing/2014/main" xmlns="" id="{9EDBD6A2-3E8A-4236-9DCD-8A4C02FCDAF0}"/>
              </a:ext>
            </a:extLst>
          </p:cNvPr>
          <p:cNvSpPr/>
          <p:nvPr/>
        </p:nvSpPr>
        <p:spPr>
          <a:xfrm rot="16200000">
            <a:off x="8275381" y="3665371"/>
            <a:ext cx="350304" cy="450214"/>
          </a:xfrm>
          <a:prstGeom prst="chevron">
            <a:avLst/>
          </a:prstGeom>
          <a:solidFill>
            <a:srgbClr val="FDCCC5"/>
          </a:solid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50" name="山形 84">
            <a:extLst>
              <a:ext uri="{FF2B5EF4-FFF2-40B4-BE49-F238E27FC236}">
                <a16:creationId xmlns:a16="http://schemas.microsoft.com/office/drawing/2014/main" xmlns="" id="{5C6C2DD8-E5AF-4719-BBA9-05805D43FEC6}"/>
              </a:ext>
            </a:extLst>
          </p:cNvPr>
          <p:cNvSpPr/>
          <p:nvPr/>
        </p:nvSpPr>
        <p:spPr>
          <a:xfrm rot="16200000">
            <a:off x="8275381" y="3925025"/>
            <a:ext cx="350304" cy="450214"/>
          </a:xfrm>
          <a:prstGeom prst="chevron">
            <a:avLst/>
          </a:prstGeom>
          <a:solidFill>
            <a:srgbClr val="FDCCC5"/>
          </a:solid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
        <p:nvSpPr>
          <p:cNvPr id="51" name="山形 84">
            <a:extLst>
              <a:ext uri="{FF2B5EF4-FFF2-40B4-BE49-F238E27FC236}">
                <a16:creationId xmlns:a16="http://schemas.microsoft.com/office/drawing/2014/main" xmlns="" id="{70C5D5D8-47FC-49BB-958B-9F2F8762E4C8}"/>
              </a:ext>
            </a:extLst>
          </p:cNvPr>
          <p:cNvSpPr/>
          <p:nvPr/>
        </p:nvSpPr>
        <p:spPr>
          <a:xfrm rot="16200000">
            <a:off x="8275381" y="4181750"/>
            <a:ext cx="350304" cy="450214"/>
          </a:xfrm>
          <a:prstGeom prst="chevron">
            <a:avLst/>
          </a:prstGeom>
          <a:solidFill>
            <a:srgbClr val="FDCCC5"/>
          </a:solidFill>
          <a:ln>
            <a:solidFill>
              <a:srgbClr val="FDC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11274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a:xfrm>
            <a:off x="8999483" y="6265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4" name="テキスト ボックス 18">
            <a:extLst>
              <a:ext uri="{FF2B5EF4-FFF2-40B4-BE49-F238E27FC236}">
                <a16:creationId xmlns:a16="http://schemas.microsoft.com/office/drawing/2014/main" xmlns="" id="{3DE5291B-344D-41E2-9E08-CC0258C539FF}"/>
              </a:ext>
            </a:extLst>
          </p:cNvPr>
          <p:cNvSpPr txBox="1"/>
          <p:nvPr/>
        </p:nvSpPr>
        <p:spPr>
          <a:xfrm>
            <a:off x="449317" y="421864"/>
            <a:ext cx="141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45995"/>
                </a:solidFill>
                <a:effectLst/>
                <a:uLnTx/>
                <a:uFillTx/>
                <a:latin typeface="Noto Sans JP" panose="020B0500000000000000" pitchFamily="34" charset="-128"/>
                <a:ea typeface="Noto Sans JP" panose="020B0500000000000000" pitchFamily="34" charset="-128"/>
                <a:cs typeface="+mn-cs"/>
              </a:rPr>
              <a:t>トルトの特徴</a:t>
            </a:r>
          </a:p>
        </p:txBody>
      </p:sp>
      <p:sp>
        <p:nvSpPr>
          <p:cNvPr id="6" name="テキスト ボックス 19">
            <a:extLst>
              <a:ext uri="{FF2B5EF4-FFF2-40B4-BE49-F238E27FC236}">
                <a16:creationId xmlns:a16="http://schemas.microsoft.com/office/drawing/2014/main" xmlns="" id="{311D3BC0-C025-4019-89C6-8FFA36388671}"/>
              </a:ext>
            </a:extLst>
          </p:cNvPr>
          <p:cNvSpPr txBox="1"/>
          <p:nvPr/>
        </p:nvSpPr>
        <p:spPr>
          <a:xfrm>
            <a:off x="449317" y="834328"/>
            <a:ext cx="7263527" cy="1024896"/>
          </a:xfrm>
          <a:prstGeom prst="rect">
            <a:avLst/>
          </a:prstGeom>
          <a:noFill/>
        </p:spPr>
        <p:txBody>
          <a:bodyPr wrap="non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解析結果（動画とコミュニケーションシート）を</a:t>
            </a:r>
            <a:endParaRPr kumimoji="1" lang="en-US" altLang="ja-JP"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そのままケアマネジャーや利用者、家族へ提供可能</a:t>
            </a:r>
          </a:p>
        </p:txBody>
      </p:sp>
      <p:sp>
        <p:nvSpPr>
          <p:cNvPr id="10" name="テキスト ボックス 7">
            <a:extLst>
              <a:ext uri="{FF2B5EF4-FFF2-40B4-BE49-F238E27FC236}">
                <a16:creationId xmlns:a16="http://schemas.microsoft.com/office/drawing/2014/main" xmlns="" id="{DF51446B-1391-F14C-9ECE-0AF8B73C3CA6}"/>
              </a:ext>
            </a:extLst>
          </p:cNvPr>
          <p:cNvSpPr txBox="1"/>
          <p:nvPr/>
        </p:nvSpPr>
        <p:spPr>
          <a:xfrm>
            <a:off x="1973041" y="6184839"/>
            <a:ext cx="7879079" cy="6330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en" altLang="ja-JP"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PDF</a:t>
            </a:r>
            <a:r>
              <a:rPr kumimoji="1" lang="ja-JP" altLang="en-US"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で出力できるため、メールや</a:t>
            </a:r>
            <a:r>
              <a:rPr kumimoji="1" lang="en" altLang="ja-JP"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LINE</a:t>
            </a:r>
            <a:r>
              <a:rPr kumimoji="1" lang="ja-JP" altLang="en-US"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で共有可能です。</a:t>
            </a:r>
            <a:endParaRPr kumimoji="1" lang="en-US" altLang="ja-JP"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1" lang="en" altLang="ja-JP"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Wi-fi</a:t>
            </a:r>
            <a:r>
              <a:rPr kumimoji="1" lang="ja-JP" altLang="en-US"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接続でパソコンを介さずに直接プリンターで印刷もできます。</a:t>
            </a:r>
          </a:p>
        </p:txBody>
      </p:sp>
      <p:grpSp>
        <p:nvGrpSpPr>
          <p:cNvPr id="21" name="グループ化 20">
            <a:extLst>
              <a:ext uri="{FF2B5EF4-FFF2-40B4-BE49-F238E27FC236}">
                <a16:creationId xmlns:a16="http://schemas.microsoft.com/office/drawing/2014/main" xmlns="" id="{2987D1B5-358B-4DDF-8E14-5D1900C95BEB}"/>
              </a:ext>
            </a:extLst>
          </p:cNvPr>
          <p:cNvGrpSpPr/>
          <p:nvPr/>
        </p:nvGrpSpPr>
        <p:grpSpPr>
          <a:xfrm>
            <a:off x="2235170" y="4133649"/>
            <a:ext cx="7375362" cy="2512233"/>
            <a:chOff x="1735549" y="4001672"/>
            <a:chExt cx="7375362" cy="2512233"/>
          </a:xfrm>
        </p:grpSpPr>
        <p:pic>
          <p:nvPicPr>
            <p:cNvPr id="13" name="図 3" descr="グラフィカル ユーザー インターフェイス, アプリケーション&#10;&#10;自動的に生成された説明">
              <a:extLst>
                <a:ext uri="{FF2B5EF4-FFF2-40B4-BE49-F238E27FC236}">
                  <a16:creationId xmlns:a16="http://schemas.microsoft.com/office/drawing/2014/main" xmlns="" id="{124FD548-BDF0-43E1-B9A0-A0A86EC90A2B}"/>
                </a:ext>
              </a:extLst>
            </p:cNvPr>
            <p:cNvPicPr>
              <a:picLocks noChangeAspect="1"/>
            </p:cNvPicPr>
            <p:nvPr/>
          </p:nvPicPr>
          <p:blipFill>
            <a:blip r:embed="rId3"/>
            <a:stretch>
              <a:fillRect/>
            </a:stretch>
          </p:blipFill>
          <p:spPr>
            <a:xfrm>
              <a:off x="1735549" y="4001672"/>
              <a:ext cx="7375362" cy="2512233"/>
            </a:xfrm>
            <a:prstGeom prst="rect">
              <a:avLst/>
            </a:prstGeom>
          </p:spPr>
        </p:pic>
        <p:pic>
          <p:nvPicPr>
            <p:cNvPr id="5" name="図 4" descr="黒い背景に白い文字がある&#10;&#10;中程度の精度で自動的に生成された説明">
              <a:extLst>
                <a:ext uri="{FF2B5EF4-FFF2-40B4-BE49-F238E27FC236}">
                  <a16:creationId xmlns:a16="http://schemas.microsoft.com/office/drawing/2014/main" xmlns="" id="{AFC7B851-9884-4132-A57B-2488BFB3AF86}"/>
                </a:ext>
              </a:extLst>
            </p:cNvPr>
            <p:cNvPicPr>
              <a:picLocks noChangeAspect="1"/>
            </p:cNvPicPr>
            <p:nvPr/>
          </p:nvPicPr>
          <p:blipFill rotWithShape="1">
            <a:blip r:embed="rId4">
              <a:extLst>
                <a:ext uri="{28A0092B-C50C-407E-A947-70E740481C1C}">
                  <a14:useLocalDpi xmlns:a14="http://schemas.microsoft.com/office/drawing/2010/main" val="0"/>
                </a:ext>
              </a:extLst>
            </a:blip>
            <a:srcRect r="64130"/>
            <a:stretch/>
          </p:blipFill>
          <p:spPr>
            <a:xfrm>
              <a:off x="2158955" y="4541999"/>
              <a:ext cx="1098943" cy="1257864"/>
            </a:xfrm>
            <a:prstGeom prst="rect">
              <a:avLst/>
            </a:prstGeom>
          </p:spPr>
        </p:pic>
      </p:grpSp>
      <p:grpSp>
        <p:nvGrpSpPr>
          <p:cNvPr id="3" name="グループ化 2">
            <a:extLst>
              <a:ext uri="{FF2B5EF4-FFF2-40B4-BE49-F238E27FC236}">
                <a16:creationId xmlns:a16="http://schemas.microsoft.com/office/drawing/2014/main" xmlns="" id="{0125F0AF-09FC-404D-89D1-7E1F1FB8F212}"/>
              </a:ext>
            </a:extLst>
          </p:cNvPr>
          <p:cNvGrpSpPr/>
          <p:nvPr/>
        </p:nvGrpSpPr>
        <p:grpSpPr>
          <a:xfrm>
            <a:off x="2272264" y="1827257"/>
            <a:ext cx="7165856" cy="2480319"/>
            <a:chOff x="1269484" y="1566431"/>
            <a:chExt cx="8408638" cy="2910483"/>
          </a:xfrm>
        </p:grpSpPr>
        <p:pic>
          <p:nvPicPr>
            <p:cNvPr id="9" name="図 3" descr="グラフィカル ユーザー インターフェイス, アプリケーション&#10;&#10;自動的に生成された説明">
              <a:extLst>
                <a:ext uri="{FF2B5EF4-FFF2-40B4-BE49-F238E27FC236}">
                  <a16:creationId xmlns:a16="http://schemas.microsoft.com/office/drawing/2014/main" xmlns="" id="{BEFEACB0-82FD-4941-BA31-AD202822FEEF}"/>
                </a:ext>
              </a:extLst>
            </p:cNvPr>
            <p:cNvPicPr>
              <a:picLocks noChangeAspect="1"/>
            </p:cNvPicPr>
            <p:nvPr/>
          </p:nvPicPr>
          <p:blipFill rotWithShape="1">
            <a:blip r:embed="rId3"/>
            <a:srcRect r="61349"/>
            <a:stretch/>
          </p:blipFill>
          <p:spPr>
            <a:xfrm>
              <a:off x="1269484" y="1566431"/>
              <a:ext cx="3302516" cy="2910483"/>
            </a:xfrm>
            <a:prstGeom prst="rect">
              <a:avLst/>
            </a:prstGeom>
          </p:spPr>
        </p:pic>
        <p:pic>
          <p:nvPicPr>
            <p:cNvPr id="11" name="図 10" descr="黒い背景に白い文字がある&#10;&#10;中程度の精度で自動的に生成された説明">
              <a:extLst>
                <a:ext uri="{FF2B5EF4-FFF2-40B4-BE49-F238E27FC236}">
                  <a16:creationId xmlns:a16="http://schemas.microsoft.com/office/drawing/2014/main" xmlns="" id="{AB5F89F5-8E75-44AC-9462-4BD3177B3527}"/>
                </a:ext>
              </a:extLst>
            </p:cNvPr>
            <p:cNvPicPr>
              <a:picLocks noChangeAspect="1"/>
            </p:cNvPicPr>
            <p:nvPr/>
          </p:nvPicPr>
          <p:blipFill rotWithShape="1">
            <a:blip r:embed="rId4">
              <a:extLst>
                <a:ext uri="{28A0092B-C50C-407E-A947-70E740481C1C}">
                  <a14:useLocalDpi xmlns:a14="http://schemas.microsoft.com/office/drawing/2010/main" val="0"/>
                </a:ext>
              </a:extLst>
            </a:blip>
            <a:srcRect r="64130"/>
            <a:stretch/>
          </p:blipFill>
          <p:spPr>
            <a:xfrm>
              <a:off x="1747412" y="2190899"/>
              <a:ext cx="1251494" cy="1432476"/>
            </a:xfrm>
            <a:prstGeom prst="rect">
              <a:avLst/>
            </a:prstGeom>
          </p:spPr>
        </p:pic>
        <p:pic>
          <p:nvPicPr>
            <p:cNvPr id="12" name="図 11">
              <a:extLst>
                <a:ext uri="{FF2B5EF4-FFF2-40B4-BE49-F238E27FC236}">
                  <a16:creationId xmlns:a16="http://schemas.microsoft.com/office/drawing/2014/main" xmlns="" id="{65DFE40C-382C-44E8-B644-30B5324C1A07}"/>
                </a:ext>
              </a:extLst>
            </p:cNvPr>
            <p:cNvPicPr>
              <a:picLocks noChangeAspect="1"/>
            </p:cNvPicPr>
            <p:nvPr/>
          </p:nvPicPr>
          <p:blipFill>
            <a:blip r:embed="rId5"/>
            <a:stretch>
              <a:fillRect/>
            </a:stretch>
          </p:blipFill>
          <p:spPr>
            <a:xfrm>
              <a:off x="4572000" y="1783464"/>
              <a:ext cx="1326496" cy="2247346"/>
            </a:xfrm>
            <a:prstGeom prst="roundRect">
              <a:avLst>
                <a:gd name="adj" fmla="val 6327"/>
              </a:avLst>
            </a:prstGeom>
          </p:spPr>
        </p:pic>
        <p:sp>
          <p:nvSpPr>
            <p:cNvPr id="15" name="楕円 14">
              <a:extLst>
                <a:ext uri="{FF2B5EF4-FFF2-40B4-BE49-F238E27FC236}">
                  <a16:creationId xmlns:a16="http://schemas.microsoft.com/office/drawing/2014/main" xmlns="" id="{221D45E9-7499-43D7-AB27-7A17785DA631}"/>
                </a:ext>
              </a:extLst>
            </p:cNvPr>
            <p:cNvSpPr/>
            <p:nvPr/>
          </p:nvSpPr>
          <p:spPr>
            <a:xfrm>
              <a:off x="5208150" y="2216791"/>
              <a:ext cx="1380691" cy="13806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accent1">
                      <a:lumMod val="50000"/>
                    </a:schemeClr>
                  </a:solidFill>
                  <a:ea typeface="Noto Sans JP" panose="020B0500000000000000"/>
                </a:rPr>
                <a:t>動画</a:t>
              </a:r>
            </a:p>
          </p:txBody>
        </p:sp>
        <p:pic>
          <p:nvPicPr>
            <p:cNvPr id="16" name="図 15">
              <a:extLst>
                <a:ext uri="{FF2B5EF4-FFF2-40B4-BE49-F238E27FC236}">
                  <a16:creationId xmlns:a16="http://schemas.microsoft.com/office/drawing/2014/main" xmlns="" id="{7E21B7B5-9F5F-4326-A268-728FC47B9E1C}"/>
                </a:ext>
              </a:extLst>
            </p:cNvPr>
            <p:cNvPicPr>
              <a:picLocks noChangeAspect="1"/>
            </p:cNvPicPr>
            <p:nvPr/>
          </p:nvPicPr>
          <p:blipFill>
            <a:blip r:embed="rId6"/>
            <a:stretch>
              <a:fillRect/>
            </a:stretch>
          </p:blipFill>
          <p:spPr>
            <a:xfrm>
              <a:off x="6655822" y="2466124"/>
              <a:ext cx="1138338" cy="882024"/>
            </a:xfrm>
            <a:prstGeom prst="rect">
              <a:avLst/>
            </a:prstGeom>
          </p:spPr>
        </p:pic>
        <p:sp>
          <p:nvSpPr>
            <p:cNvPr id="17" name="四角形: 角を丸くする 16">
              <a:extLst>
                <a:ext uri="{FF2B5EF4-FFF2-40B4-BE49-F238E27FC236}">
                  <a16:creationId xmlns:a16="http://schemas.microsoft.com/office/drawing/2014/main" xmlns="" id="{84788A18-4E86-4A59-A1FB-9A44C34BA86B}"/>
                </a:ext>
              </a:extLst>
            </p:cNvPr>
            <p:cNvSpPr/>
            <p:nvPr/>
          </p:nvSpPr>
          <p:spPr>
            <a:xfrm>
              <a:off x="7955280" y="2190899"/>
              <a:ext cx="1722842" cy="143247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accent1">
                      <a:lumMod val="50000"/>
                    </a:schemeClr>
                  </a:solidFill>
                  <a:ea typeface="Noto Sans JP" panose="020B0500000000000000"/>
                </a:rPr>
                <a:t>メール</a:t>
              </a:r>
            </a:p>
          </p:txBody>
        </p:sp>
      </p:grpSp>
      <p:cxnSp>
        <p:nvCxnSpPr>
          <p:cNvPr id="8" name="直線コネクタ 7">
            <a:extLst>
              <a:ext uri="{FF2B5EF4-FFF2-40B4-BE49-F238E27FC236}">
                <a16:creationId xmlns:a16="http://schemas.microsoft.com/office/drawing/2014/main" xmlns="" id="{DBC8F3B5-324D-456F-B407-B23EDC5AF523}"/>
              </a:ext>
            </a:extLst>
          </p:cNvPr>
          <p:cNvCxnSpPr>
            <a:cxnSpLocks/>
          </p:cNvCxnSpPr>
          <p:nvPr/>
        </p:nvCxnSpPr>
        <p:spPr>
          <a:xfrm>
            <a:off x="694377" y="4204356"/>
            <a:ext cx="1056744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テキスト ボックス 19">
            <a:extLst>
              <a:ext uri="{FF2B5EF4-FFF2-40B4-BE49-F238E27FC236}">
                <a16:creationId xmlns:a16="http://schemas.microsoft.com/office/drawing/2014/main" xmlns="" id="{11E2D805-9DE4-4E0F-946B-C9A82AB593A6}"/>
              </a:ext>
            </a:extLst>
          </p:cNvPr>
          <p:cNvSpPr txBox="1"/>
          <p:nvPr/>
        </p:nvSpPr>
        <p:spPr>
          <a:xfrm>
            <a:off x="929062" y="2771489"/>
            <a:ext cx="800219" cy="538161"/>
          </a:xfrm>
          <a:prstGeom prst="rect">
            <a:avLst/>
          </a:prstGeom>
          <a:noFill/>
        </p:spPr>
        <p:txBody>
          <a:bodyPr wrap="non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ja-JP" altLang="en-US" sz="2400" b="1" dirty="0">
                <a:solidFill>
                  <a:srgbClr val="1D3660"/>
                </a:solidFill>
                <a:latin typeface="Noto Sans JP" panose="020B0500000000000000" pitchFamily="34" charset="-128"/>
                <a:ea typeface="Noto Sans JP" panose="020B0500000000000000" pitchFamily="34" charset="-128"/>
              </a:rPr>
              <a:t>動画</a:t>
            </a:r>
            <a:endPar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p:txBody>
      </p:sp>
      <p:sp>
        <p:nvSpPr>
          <p:cNvPr id="20" name="テキスト ボックス 19">
            <a:extLst>
              <a:ext uri="{FF2B5EF4-FFF2-40B4-BE49-F238E27FC236}">
                <a16:creationId xmlns:a16="http://schemas.microsoft.com/office/drawing/2014/main" xmlns="" id="{6F81BBB6-91CE-4667-A800-CE8D213DF40A}"/>
              </a:ext>
            </a:extLst>
          </p:cNvPr>
          <p:cNvSpPr txBox="1"/>
          <p:nvPr/>
        </p:nvSpPr>
        <p:spPr>
          <a:xfrm>
            <a:off x="143822" y="5033827"/>
            <a:ext cx="2498104" cy="70961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ja-JP" altLang="en-US" sz="1600" b="1" dirty="0">
                <a:solidFill>
                  <a:srgbClr val="1D3660"/>
                </a:solidFill>
                <a:latin typeface="Noto Sans JP" panose="020B0500000000000000" pitchFamily="34" charset="-128"/>
                <a:ea typeface="Noto Sans JP" panose="020B0500000000000000" pitchFamily="34" charset="-128"/>
              </a:rPr>
              <a:t>コミュニケーション</a:t>
            </a:r>
            <a:endParaRPr lang="en-US" altLang="ja-JP" sz="1600" b="1" dirty="0">
              <a:solidFill>
                <a:srgbClr val="1D3660"/>
              </a:solidFill>
              <a:latin typeface="Noto Sans JP" panose="020B0500000000000000" pitchFamily="34" charset="-128"/>
              <a:ea typeface="Noto Sans JP" panose="020B0500000000000000" pitchFamily="34" charset="-128"/>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ja-JP" altLang="en-US" sz="1600" b="1" dirty="0">
                <a:solidFill>
                  <a:srgbClr val="1D3660"/>
                </a:solidFill>
                <a:latin typeface="Noto Sans JP" panose="020B0500000000000000" pitchFamily="34" charset="-128"/>
                <a:ea typeface="Noto Sans JP" panose="020B0500000000000000" pitchFamily="34" charset="-128"/>
              </a:rPr>
              <a:t>シート</a:t>
            </a:r>
            <a:endParaRPr kumimoji="1" lang="ja-JP" altLang="en-US" sz="16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p:txBody>
      </p:sp>
      <p:sp>
        <p:nvSpPr>
          <p:cNvPr id="27" name="テキスト ボックス 7">
            <a:extLst>
              <a:ext uri="{FF2B5EF4-FFF2-40B4-BE49-F238E27FC236}">
                <a16:creationId xmlns:a16="http://schemas.microsoft.com/office/drawing/2014/main" xmlns="" id="{A925081F-8005-4054-B1C0-73BAD2179854}"/>
              </a:ext>
            </a:extLst>
          </p:cNvPr>
          <p:cNvSpPr txBox="1"/>
          <p:nvPr/>
        </p:nvSpPr>
        <p:spPr>
          <a:xfrm>
            <a:off x="1973041" y="3873653"/>
            <a:ext cx="7879079" cy="35298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222222"/>
                </a:solidFill>
                <a:effectLst/>
                <a:uLnTx/>
                <a:uFillTx/>
                <a:latin typeface="Noto Sans JP" panose="020B0500000000000000" pitchFamily="34" charset="-128"/>
                <a:ea typeface="Noto Sans JP" panose="020B0500000000000000" pitchFamily="34" charset="-128"/>
                <a:cs typeface="+mn-cs"/>
              </a:rPr>
              <a:t>共有先のメールアドレスのみあれば、簡単に共有可能です。</a:t>
            </a:r>
          </a:p>
        </p:txBody>
      </p:sp>
      <p:grpSp>
        <p:nvGrpSpPr>
          <p:cNvPr id="32" name="グループ化 31">
            <a:extLst>
              <a:ext uri="{FF2B5EF4-FFF2-40B4-BE49-F238E27FC236}">
                <a16:creationId xmlns:a16="http://schemas.microsoft.com/office/drawing/2014/main" xmlns="" id="{F422EA36-DAEF-439F-9A29-E65A5D2FB55C}"/>
              </a:ext>
            </a:extLst>
          </p:cNvPr>
          <p:cNvGrpSpPr/>
          <p:nvPr/>
        </p:nvGrpSpPr>
        <p:grpSpPr>
          <a:xfrm>
            <a:off x="530184" y="2359430"/>
            <a:ext cx="1155196" cy="419096"/>
            <a:chOff x="124768" y="751386"/>
            <a:chExt cx="1155196" cy="419096"/>
          </a:xfrm>
        </p:grpSpPr>
        <p:sp>
          <p:nvSpPr>
            <p:cNvPr id="33" name="フローチャート: 端子 32">
              <a:extLst>
                <a:ext uri="{FF2B5EF4-FFF2-40B4-BE49-F238E27FC236}">
                  <a16:creationId xmlns:a16="http://schemas.microsoft.com/office/drawing/2014/main" xmlns="" id="{68AF72F7-9547-48BF-9007-EE3BF52235EA}"/>
                </a:ext>
              </a:extLst>
            </p:cNvPr>
            <p:cNvSpPr/>
            <p:nvPr/>
          </p:nvSpPr>
          <p:spPr>
            <a:xfrm>
              <a:off x="124768" y="751386"/>
              <a:ext cx="1155196" cy="338554"/>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ea typeface="Noto Sans JP" panose="020B0500000000000000"/>
                </a:rPr>
                <a:t>New‼</a:t>
              </a:r>
              <a:endParaRPr kumimoji="1" lang="ja-JP" altLang="en-US" sz="1400" b="1" dirty="0">
                <a:ea typeface="Noto Sans JP" panose="020B0500000000000000"/>
              </a:endParaRPr>
            </a:p>
          </p:txBody>
        </p:sp>
        <p:sp>
          <p:nvSpPr>
            <p:cNvPr id="34" name="二等辺三角形 33">
              <a:extLst>
                <a:ext uri="{FF2B5EF4-FFF2-40B4-BE49-F238E27FC236}">
                  <a16:creationId xmlns:a16="http://schemas.microsoft.com/office/drawing/2014/main" xmlns="" id="{2B1940C4-0898-4E84-BD0E-D18958D448CA}"/>
                </a:ext>
              </a:extLst>
            </p:cNvPr>
            <p:cNvSpPr/>
            <p:nvPr/>
          </p:nvSpPr>
          <p:spPr>
            <a:xfrm rot="10800000">
              <a:off x="913066" y="1021895"/>
              <a:ext cx="185892" cy="14858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9146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812C9FFC-0DAB-2A42-BB26-C7796C373575}"/>
              </a:ext>
            </a:extLst>
          </p:cNvPr>
          <p:cNvSpPr/>
          <p:nvPr/>
        </p:nvSpPr>
        <p:spPr>
          <a:xfrm>
            <a:off x="448805" y="2772416"/>
            <a:ext cx="6270223" cy="747516"/>
          </a:xfrm>
          <a:prstGeom prst="rect">
            <a:avLst/>
          </a:prstGeom>
          <a:solidFill>
            <a:srgbClr val="ED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17" name="正方形/長方形 16">
            <a:extLst>
              <a:ext uri="{FF2B5EF4-FFF2-40B4-BE49-F238E27FC236}">
                <a16:creationId xmlns:a16="http://schemas.microsoft.com/office/drawing/2014/main" xmlns="" id="{893089AB-FD15-D444-8D19-D907ABC2C026}"/>
              </a:ext>
            </a:extLst>
          </p:cNvPr>
          <p:cNvSpPr/>
          <p:nvPr/>
        </p:nvSpPr>
        <p:spPr>
          <a:xfrm>
            <a:off x="1239466" y="-3519087"/>
            <a:ext cx="41532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機能訓練指導員をはじめ、ケアスタッフ</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・相談員でも簡単に使えるので、現場全体で活用できます。</a:t>
            </a:r>
          </a:p>
        </p:txBody>
      </p:sp>
      <p:sp>
        <p:nvSpPr>
          <p:cNvPr id="18" name="テキスト ボックス 18">
            <a:extLst>
              <a:ext uri="{FF2B5EF4-FFF2-40B4-BE49-F238E27FC236}">
                <a16:creationId xmlns:a16="http://schemas.microsoft.com/office/drawing/2014/main" xmlns="" id="{BAF15437-EC2A-C246-BA89-2FAE8AE4D81D}"/>
              </a:ext>
            </a:extLst>
          </p:cNvPr>
          <p:cNvSpPr txBox="1"/>
          <p:nvPr/>
        </p:nvSpPr>
        <p:spPr>
          <a:xfrm>
            <a:off x="449317" y="421864"/>
            <a:ext cx="10054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45995"/>
                </a:solidFill>
                <a:effectLst/>
                <a:uLnTx/>
                <a:uFillTx/>
                <a:latin typeface="Noto Sans JP" panose="020B0500000000000000" pitchFamily="34" charset="-128"/>
                <a:ea typeface="Noto Sans JP" panose="020B0500000000000000" pitchFamily="34" charset="-128"/>
                <a:cs typeface="+mn-cs"/>
              </a:rPr>
              <a:t>導入事例</a:t>
            </a:r>
          </a:p>
        </p:txBody>
      </p:sp>
      <p:sp>
        <p:nvSpPr>
          <p:cNvPr id="19" name="テキスト ボックス 19">
            <a:extLst>
              <a:ext uri="{FF2B5EF4-FFF2-40B4-BE49-F238E27FC236}">
                <a16:creationId xmlns:a16="http://schemas.microsoft.com/office/drawing/2014/main" xmlns="" id="{D922DF80-8688-584F-868E-A73AA5C0D50C}"/>
              </a:ext>
            </a:extLst>
          </p:cNvPr>
          <p:cNvSpPr txBox="1"/>
          <p:nvPr/>
        </p:nvSpPr>
        <p:spPr>
          <a:xfrm>
            <a:off x="449317" y="834328"/>
            <a:ext cx="69557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1D3660"/>
                </a:solidFill>
                <a:latin typeface="Noto Sans JP" panose="020B0500000000000000" pitchFamily="34" charset="-128"/>
                <a:ea typeface="Noto Sans JP" panose="020B0500000000000000" pitchFamily="34" charset="-128"/>
              </a:rPr>
              <a:t>トルト</a:t>
            </a: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で運動効果が見える化されることで、</a:t>
            </a:r>
            <a:endParaRPr kumimoji="1" lang="en-US" altLang="ja-JP"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rPr>
              <a:t>新規利用者の増加や利用者の意欲・満足度向上へ</a:t>
            </a:r>
          </a:p>
        </p:txBody>
      </p:sp>
      <p:sp>
        <p:nvSpPr>
          <p:cNvPr id="24" name="テキスト ボックス 23">
            <a:extLst>
              <a:ext uri="{FF2B5EF4-FFF2-40B4-BE49-F238E27FC236}">
                <a16:creationId xmlns:a16="http://schemas.microsoft.com/office/drawing/2014/main" xmlns="" id="{CB80E084-670C-3F4C-A48A-83196CC6BB09}"/>
              </a:ext>
            </a:extLst>
          </p:cNvPr>
          <p:cNvSpPr txBox="1"/>
          <p:nvPr/>
        </p:nvSpPr>
        <p:spPr>
          <a:xfrm>
            <a:off x="462896" y="1862768"/>
            <a:ext cx="6421998" cy="538161"/>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体験時</a:t>
            </a:r>
            <a:r>
              <a:rPr kumimoji="1" lang="ja-JP" altLang="en-US" sz="1800" b="1" i="0" u="none" strike="noStrike" kern="1200" cap="none" spc="0" normalizeH="0" baseline="0" noProof="0">
                <a:ln>
                  <a:noFill/>
                </a:ln>
                <a:solidFill>
                  <a:srgbClr val="4982DC"/>
                </a:solidFill>
                <a:effectLst/>
                <a:uLnTx/>
                <a:uFillTx/>
                <a:latin typeface="Noto Sans JP" panose="020B0500000000000000" pitchFamily="34" charset="-128"/>
                <a:ea typeface="Noto Sans JP" panose="020B0500000000000000" pitchFamily="34" charset="-128"/>
                <a:cs typeface="+mn-cs"/>
              </a:rPr>
              <a:t>に撮影</a:t>
            </a:r>
            <a:r>
              <a:rPr kumimoji="1" lang="ja-JP" altLang="en-US" sz="18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し、</a:t>
            </a:r>
            <a:r>
              <a:rPr kumimoji="1" lang="ja-JP" altLang="en-US" sz="24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現状把握</a:t>
            </a:r>
            <a:r>
              <a:rPr kumimoji="1" lang="ja-JP" altLang="en-US" sz="18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と</a:t>
            </a:r>
            <a:r>
              <a:rPr kumimoji="1" lang="ja-JP" altLang="en-US" sz="24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運動効果の実感</a:t>
            </a:r>
            <a:r>
              <a:rPr kumimoji="1" lang="ja-JP" altLang="en-US" sz="18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に活用</a:t>
            </a:r>
            <a:endParaRPr kumimoji="1" lang="en-US" altLang="ja-JP" sz="1800" b="1" i="0" u="none" strike="noStrike" kern="1200" cap="none" spc="0" normalizeH="0" baseline="0" noProof="0">
              <a:ln>
                <a:noFill/>
              </a:ln>
              <a:solidFill>
                <a:srgbClr val="4982DC"/>
              </a:solidFill>
              <a:effectLst/>
              <a:uLnTx/>
              <a:uFillTx/>
              <a:latin typeface="Noto Sans JP" panose="020B0500000000000000" pitchFamily="34" charset="-128"/>
              <a:ea typeface="Noto Sans JP" panose="020B0500000000000000" pitchFamily="34" charset="-128"/>
              <a:cs typeface="+mn-cs"/>
            </a:endParaRPr>
          </a:p>
        </p:txBody>
      </p:sp>
      <p:sp>
        <p:nvSpPr>
          <p:cNvPr id="25" name="テキスト ボックス 24">
            <a:extLst>
              <a:ext uri="{FF2B5EF4-FFF2-40B4-BE49-F238E27FC236}">
                <a16:creationId xmlns:a16="http://schemas.microsoft.com/office/drawing/2014/main" xmlns="" id="{0A1AD7B8-BC49-004E-B1B8-9FAE8AD4CD00}"/>
              </a:ext>
            </a:extLst>
          </p:cNvPr>
          <p:cNvSpPr txBox="1"/>
          <p:nvPr/>
        </p:nvSpPr>
        <p:spPr>
          <a:xfrm>
            <a:off x="2525485" y="6219181"/>
            <a:ext cx="8567387"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source</a:t>
            </a:r>
            <a:r>
              <a:rPr kumimoji="1" lang="ja-JP" altLang="en-US" sz="1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）ケアコチ導入事例インタビュー株式会社 未来図</a:t>
            </a:r>
            <a:r>
              <a:rPr kumimoji="1" lang="en-US" altLang="ja-JP" sz="1000" b="0" i="0" u="none" strike="noStrike" kern="1200" cap="none" spc="0" normalizeH="0" baseline="0" noProof="0" err="1">
                <a:ln>
                  <a:noFill/>
                </a:ln>
                <a:solidFill>
                  <a:prstClr val="black"/>
                </a:solidFill>
                <a:effectLst/>
                <a:uLnTx/>
                <a:uFillTx/>
                <a:latin typeface="Noto Sans JP" panose="020B0500000000000000" pitchFamily="34" charset="-128"/>
                <a:ea typeface="Noto Sans JP" panose="020B0500000000000000" pitchFamily="34" charset="-128"/>
                <a:cs typeface="+mn-cs"/>
              </a:rPr>
              <a:t>Labo</a:t>
            </a:r>
            <a:r>
              <a:rPr kumimoji="1" lang="en-US" altLang="ja-JP" sz="1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デイサービス未来図　「ケアコチで運動効果が見える化されることで、新規利用者の増加や利用者の意欲・満足度向上へ」</a:t>
            </a:r>
            <a:r>
              <a:rPr kumimoji="1" lang="en-US" altLang="ja-JP" sz="1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 https://carecoaching.jp/interviews/meriselabo/</a:t>
            </a:r>
          </a:p>
        </p:txBody>
      </p:sp>
      <p:sp>
        <p:nvSpPr>
          <p:cNvPr id="29" name="テキスト ボックス 28">
            <a:extLst>
              <a:ext uri="{FF2B5EF4-FFF2-40B4-BE49-F238E27FC236}">
                <a16:creationId xmlns:a16="http://schemas.microsoft.com/office/drawing/2014/main" xmlns="" id="{5CECBBDF-5C48-134A-B0BA-B0DFA367BA52}"/>
              </a:ext>
            </a:extLst>
          </p:cNvPr>
          <p:cNvSpPr txBox="1"/>
          <p:nvPr/>
        </p:nvSpPr>
        <p:spPr>
          <a:xfrm>
            <a:off x="554182" y="2809882"/>
            <a:ext cx="6096000" cy="612475"/>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新規利用者</a:t>
            </a:r>
            <a:r>
              <a:rPr kumimoji="1" lang="ja-JP" altLang="en-US" sz="18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の</a:t>
            </a:r>
            <a:r>
              <a:rPr kumimoji="1" lang="ja-JP" altLang="en-US" sz="2800" b="1" i="0" u="none" strike="noStrike" kern="1200" cap="none" spc="0" normalizeH="0" baseline="0" noProof="0">
                <a:ln>
                  <a:noFill/>
                </a:ln>
                <a:solidFill>
                  <a:srgbClr val="FF0000"/>
                </a:solidFill>
                <a:effectLst/>
                <a:uLnTx/>
                <a:uFillTx/>
                <a:latin typeface="Noto Sans JP" panose="020B0500000000000000" pitchFamily="34" charset="-128"/>
                <a:ea typeface="Noto Sans JP" panose="020B0500000000000000" pitchFamily="34" charset="-128"/>
                <a:cs typeface="+mn-cs"/>
              </a:rPr>
              <a:t>増加</a:t>
            </a:r>
            <a:r>
              <a:rPr kumimoji="1" lang="ja-JP" altLang="en-US" sz="1800" b="0" i="0" u="none" strike="noStrike" kern="1200" cap="none" spc="0" normalizeH="0" baseline="0" noProof="0">
                <a:ln>
                  <a:noFill/>
                </a:ln>
                <a:solidFill>
                  <a:srgbClr val="222222"/>
                </a:solidFill>
                <a:effectLst/>
                <a:uLnTx/>
                <a:uFillTx/>
                <a:latin typeface="Noto Sans JP" panose="020B0500000000000000" pitchFamily="34" charset="-128"/>
                <a:ea typeface="Noto Sans JP" panose="020B0500000000000000" pitchFamily="34" charset="-128"/>
                <a:cs typeface="+mn-cs"/>
              </a:rPr>
              <a:t>に貢献</a:t>
            </a:r>
            <a:endParaRPr kumimoji="1" lang="ja-JP" altLang="en-US" sz="1800" b="0" i="0" u="none" strike="noStrike" kern="1200" cap="none" spc="0" normalizeH="0" baseline="0" noProof="0">
              <a:ln>
                <a:noFill/>
              </a:ln>
              <a:solidFill>
                <a:srgbClr val="4982DC"/>
              </a:solidFill>
              <a:effectLst/>
              <a:uLnTx/>
              <a:uFillTx/>
              <a:latin typeface="Noto Sans JP" panose="020B0500000000000000" pitchFamily="34" charset="-128"/>
              <a:ea typeface="Noto Sans JP" panose="020B0500000000000000" pitchFamily="34" charset="-128"/>
              <a:cs typeface="+mn-cs"/>
            </a:endParaRPr>
          </a:p>
        </p:txBody>
      </p:sp>
      <p:pic>
        <p:nvPicPr>
          <p:cNvPr id="122882" name="Picture 2">
            <a:extLst>
              <a:ext uri="{FF2B5EF4-FFF2-40B4-BE49-F238E27FC236}">
                <a16:creationId xmlns:a16="http://schemas.microsoft.com/office/drawing/2014/main" xmlns="" id="{01088069-1E04-42F4-8A7E-208192DFE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72" y="2285228"/>
            <a:ext cx="4641850" cy="3091001"/>
          </a:xfrm>
          <a:prstGeom prst="rect">
            <a:avLst/>
          </a:prstGeom>
          <a:noFill/>
          <a:extLst>
            <a:ext uri="{909E8E84-426E-40DD-AFC4-6F175D3DCCD1}">
              <a14:hiddenFill xmlns:a14="http://schemas.microsoft.com/office/drawing/2010/main">
                <a:solidFill>
                  <a:srgbClr val="FFFFFF"/>
                </a:solidFill>
              </a14:hiddenFill>
            </a:ext>
          </a:extLst>
        </p:spPr>
      </p:pic>
      <p:sp>
        <p:nvSpPr>
          <p:cNvPr id="4" name="二等辺三角形 3">
            <a:extLst>
              <a:ext uri="{FF2B5EF4-FFF2-40B4-BE49-F238E27FC236}">
                <a16:creationId xmlns:a16="http://schemas.microsoft.com/office/drawing/2014/main" xmlns="" id="{95C0AA34-C6DA-4BF0-8299-3D6CD4D300BC}"/>
              </a:ext>
            </a:extLst>
          </p:cNvPr>
          <p:cNvSpPr/>
          <p:nvPr/>
        </p:nvSpPr>
        <p:spPr>
          <a:xfrm flipV="1">
            <a:off x="3043320" y="2419148"/>
            <a:ext cx="907995" cy="221356"/>
          </a:xfrm>
          <a:prstGeom prst="triangle">
            <a:avLst/>
          </a:prstGeom>
          <a:solidFill>
            <a:srgbClr val="4982DC"/>
          </a:solidFill>
          <a:ln>
            <a:solidFill>
              <a:srgbClr val="498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2" name="テキスト ボックス 21">
            <a:extLst>
              <a:ext uri="{FF2B5EF4-FFF2-40B4-BE49-F238E27FC236}">
                <a16:creationId xmlns:a16="http://schemas.microsoft.com/office/drawing/2014/main" xmlns="" id="{EC4A29AC-299A-49F4-93F0-3CA35419EF13}"/>
              </a:ext>
            </a:extLst>
          </p:cNvPr>
          <p:cNvSpPr txBox="1"/>
          <p:nvPr/>
        </p:nvSpPr>
        <p:spPr>
          <a:xfrm>
            <a:off x="448806" y="3896472"/>
            <a:ext cx="22205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満足度</a:t>
            </a:r>
            <a:r>
              <a:rPr kumimoji="1" lang="ja-JP" altLang="en-US" sz="18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 </a:t>
            </a:r>
            <a:r>
              <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アップ</a:t>
            </a:r>
          </a:p>
        </p:txBody>
      </p:sp>
      <p:sp>
        <p:nvSpPr>
          <p:cNvPr id="26" name="テキスト ボックス 25">
            <a:extLst>
              <a:ext uri="{FF2B5EF4-FFF2-40B4-BE49-F238E27FC236}">
                <a16:creationId xmlns:a16="http://schemas.microsoft.com/office/drawing/2014/main" xmlns="" id="{953AC216-D27D-41B5-946B-7DBBDD662B19}"/>
              </a:ext>
            </a:extLst>
          </p:cNvPr>
          <p:cNvSpPr txBox="1"/>
          <p:nvPr/>
        </p:nvSpPr>
        <p:spPr>
          <a:xfrm>
            <a:off x="2717027" y="3891419"/>
            <a:ext cx="433212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a:t>
            </a:r>
            <a:r>
              <a:rPr kumimoji="1" lang="ja-JP" altLang="en-US"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日々取り組んでいる運動の効果を</a:t>
            </a:r>
            <a:endParaRPr kumimoji="1" lang="en-US" altLang="ja-JP"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効率的に伝える</a:t>
            </a: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ことが</a:t>
            </a:r>
            <a:r>
              <a:rPr kumimoji="1" lang="ja-JP" altLang="en-US" sz="2000" b="1"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可能</a:t>
            </a: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a:t>
            </a:r>
          </a:p>
        </p:txBody>
      </p:sp>
      <p:sp>
        <p:nvSpPr>
          <p:cNvPr id="30" name="テキスト ボックス 29">
            <a:extLst>
              <a:ext uri="{FF2B5EF4-FFF2-40B4-BE49-F238E27FC236}">
                <a16:creationId xmlns:a16="http://schemas.microsoft.com/office/drawing/2014/main" xmlns="" id="{717AF396-2DB8-454A-9793-5DD1B41709DD}"/>
              </a:ext>
            </a:extLst>
          </p:cNvPr>
          <p:cNvSpPr txBox="1"/>
          <p:nvPr/>
        </p:nvSpPr>
        <p:spPr>
          <a:xfrm>
            <a:off x="2669308" y="4960440"/>
            <a:ext cx="384651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a:t>
            </a:r>
            <a:r>
              <a:rPr kumimoji="1" lang="ja-JP" altLang="en-US"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ケアマネジャーの理解促進</a:t>
            </a: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につながり、</a:t>
            </a:r>
            <a:r>
              <a:rPr kumimoji="1" lang="ja-JP" altLang="en-US"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連携時間を</a:t>
            </a:r>
            <a:r>
              <a:rPr kumimoji="1" lang="ja-JP" altLang="en-US" sz="24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格段</a:t>
            </a:r>
            <a:r>
              <a:rPr kumimoji="1" lang="ja-JP" altLang="en-US" sz="20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に効率化</a:t>
            </a:r>
            <a:r>
              <a:rPr kumimoji="1" lang="ja-JP" altLang="en-US" sz="20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できます。”</a:t>
            </a:r>
          </a:p>
        </p:txBody>
      </p:sp>
      <p:sp>
        <p:nvSpPr>
          <p:cNvPr id="32" name="テキスト ボックス 31">
            <a:extLst>
              <a:ext uri="{FF2B5EF4-FFF2-40B4-BE49-F238E27FC236}">
                <a16:creationId xmlns:a16="http://schemas.microsoft.com/office/drawing/2014/main" xmlns="" id="{A50A2238-C713-40B2-A830-BED8D97769BD}"/>
              </a:ext>
            </a:extLst>
          </p:cNvPr>
          <p:cNvSpPr txBox="1"/>
          <p:nvPr/>
        </p:nvSpPr>
        <p:spPr>
          <a:xfrm>
            <a:off x="448805" y="5208448"/>
            <a:ext cx="22205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効率性</a:t>
            </a:r>
            <a:r>
              <a:rPr kumimoji="1" lang="ja-JP" altLang="en-US" sz="1800" b="1" i="0" u="none" strike="noStrike" kern="1200" cap="none" spc="0" normalizeH="0" baseline="0" noProof="0">
                <a:ln>
                  <a:noFill/>
                </a:ln>
                <a:solidFill>
                  <a:srgbClr val="0A4EBD"/>
                </a:solidFill>
                <a:effectLst/>
                <a:uLnTx/>
                <a:uFillTx/>
                <a:latin typeface="Noto Sans JP" panose="020B0500000000000000" pitchFamily="34" charset="-128"/>
                <a:ea typeface="Noto Sans JP" panose="020B0500000000000000" pitchFamily="34" charset="-128"/>
                <a:cs typeface="+mn-cs"/>
              </a:rPr>
              <a:t> </a:t>
            </a:r>
            <a:r>
              <a:rPr kumimoji="1" lang="ja-JP" altLang="en-US" sz="1800" b="0" i="0" u="none" strike="noStrike" kern="1200" cap="none" spc="0" normalizeH="0" baseline="0" noProof="0">
                <a:ln>
                  <a:noFill/>
                </a:ln>
                <a:solidFill>
                  <a:prstClr val="black"/>
                </a:solidFill>
                <a:effectLst/>
                <a:uLnTx/>
                <a:uFillTx/>
                <a:latin typeface="Noto Sans JP" panose="020B0500000000000000" pitchFamily="34" charset="-128"/>
                <a:ea typeface="Noto Sans JP" panose="020B0500000000000000" pitchFamily="34" charset="-128"/>
                <a:cs typeface="+mn-cs"/>
              </a:rPr>
              <a:t>アップ</a:t>
            </a:r>
          </a:p>
        </p:txBody>
      </p:sp>
      <p:pic>
        <p:nvPicPr>
          <p:cNvPr id="12" name="図 11">
            <a:extLst>
              <a:ext uri="{FF2B5EF4-FFF2-40B4-BE49-F238E27FC236}">
                <a16:creationId xmlns:a16="http://schemas.microsoft.com/office/drawing/2014/main" xmlns="" id="{5F869049-256E-401E-B884-6640C924DDC6}"/>
              </a:ext>
            </a:extLst>
          </p:cNvPr>
          <p:cNvPicPr>
            <a:picLocks noChangeAspect="1"/>
          </p:cNvPicPr>
          <p:nvPr/>
        </p:nvPicPr>
        <p:blipFill>
          <a:blip r:embed="rId4"/>
          <a:stretch>
            <a:fillRect/>
          </a:stretch>
        </p:blipFill>
        <p:spPr>
          <a:xfrm>
            <a:off x="9864586" y="4419692"/>
            <a:ext cx="1711376" cy="1609235"/>
          </a:xfrm>
          <a:prstGeom prst="rect">
            <a:avLst/>
          </a:prstGeom>
        </p:spPr>
      </p:pic>
    </p:spTree>
    <p:extLst>
      <p:ext uri="{BB962C8B-B14F-4D97-AF65-F5344CB8AC3E}">
        <p14:creationId xmlns:p14="http://schemas.microsoft.com/office/powerpoint/2010/main" val="117866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812C9FFC-0DAB-2A42-BB26-C7796C373575}"/>
              </a:ext>
            </a:extLst>
          </p:cNvPr>
          <p:cNvSpPr/>
          <p:nvPr/>
        </p:nvSpPr>
        <p:spPr>
          <a:xfrm>
            <a:off x="449318" y="4616501"/>
            <a:ext cx="6096000" cy="1367621"/>
          </a:xfrm>
          <a:prstGeom prst="rect">
            <a:avLst/>
          </a:prstGeom>
          <a:solidFill>
            <a:srgbClr val="ED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a:xfrm>
            <a:off x="8999483" y="62650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17" name="正方形/長方形 16">
            <a:extLst>
              <a:ext uri="{FF2B5EF4-FFF2-40B4-BE49-F238E27FC236}">
                <a16:creationId xmlns:a16="http://schemas.microsoft.com/office/drawing/2014/main" xmlns="" id="{893089AB-FD15-D444-8D19-D907ABC2C026}"/>
              </a:ext>
            </a:extLst>
          </p:cNvPr>
          <p:cNvSpPr/>
          <p:nvPr/>
        </p:nvSpPr>
        <p:spPr>
          <a:xfrm>
            <a:off x="1239466" y="-3519087"/>
            <a:ext cx="41532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機能訓練指導員をはじめ、ケアスタッフ</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・相談員でも簡単に使えるので、現場全体で活用できます。</a:t>
            </a:r>
          </a:p>
        </p:txBody>
      </p:sp>
      <p:sp>
        <p:nvSpPr>
          <p:cNvPr id="18" name="テキスト ボックス 18">
            <a:extLst>
              <a:ext uri="{FF2B5EF4-FFF2-40B4-BE49-F238E27FC236}">
                <a16:creationId xmlns:a16="http://schemas.microsoft.com/office/drawing/2014/main" xmlns="" id="{BAF15437-EC2A-C246-BA89-2FAE8AE4D81D}"/>
              </a:ext>
            </a:extLst>
          </p:cNvPr>
          <p:cNvSpPr txBox="1"/>
          <p:nvPr/>
        </p:nvSpPr>
        <p:spPr>
          <a:xfrm>
            <a:off x="449317" y="421864"/>
            <a:ext cx="10054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345995"/>
                </a:solidFill>
                <a:effectLst/>
                <a:uLnTx/>
                <a:uFillTx/>
                <a:latin typeface="游ゴシック" panose="020B0400000000000000" pitchFamily="50" charset="-128"/>
                <a:ea typeface="游ゴシック" panose="020B0400000000000000" pitchFamily="50" charset="-128"/>
                <a:cs typeface="+mn-cs"/>
              </a:rPr>
              <a:t>導入事例</a:t>
            </a:r>
          </a:p>
        </p:txBody>
      </p:sp>
      <p:sp>
        <p:nvSpPr>
          <p:cNvPr id="19" name="テキスト ボックス 19">
            <a:extLst>
              <a:ext uri="{FF2B5EF4-FFF2-40B4-BE49-F238E27FC236}">
                <a16:creationId xmlns:a16="http://schemas.microsoft.com/office/drawing/2014/main" xmlns="" id="{D922DF80-8688-584F-868E-A73AA5C0D50C}"/>
              </a:ext>
            </a:extLst>
          </p:cNvPr>
          <p:cNvSpPr txBox="1"/>
          <p:nvPr/>
        </p:nvSpPr>
        <p:spPr>
          <a:xfrm>
            <a:off x="449317" y="834328"/>
            <a:ext cx="106490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游ゴシック" panose="020B0400000000000000" pitchFamily="50" charset="-128"/>
                <a:ea typeface="游ゴシック" panose="020B0400000000000000" pitchFamily="50" charset="-128"/>
                <a:cs typeface="+mn-cs"/>
              </a:rPr>
              <a:t>機能を見える化をきっかけに導入後３カ月で</a:t>
            </a:r>
            <a:r>
              <a:rPr kumimoji="1" lang="ja-JP" altLang="en-US" sz="2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７割の利用者の歩行動作が改善</a:t>
            </a:r>
          </a:p>
        </p:txBody>
      </p:sp>
      <p:pic>
        <p:nvPicPr>
          <p:cNvPr id="21" name="Picture 2">
            <a:extLst>
              <a:ext uri="{FF2B5EF4-FFF2-40B4-BE49-F238E27FC236}">
                <a16:creationId xmlns:a16="http://schemas.microsoft.com/office/drawing/2014/main" xmlns="" id="{5F454308-6136-BE44-B479-0230107A4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419" y="2069960"/>
            <a:ext cx="4929052" cy="328792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xmlns="" id="{5EE8A433-CF4E-1947-889D-BF0DFEA3274A}"/>
              </a:ext>
            </a:extLst>
          </p:cNvPr>
          <p:cNvSpPr txBox="1"/>
          <p:nvPr/>
        </p:nvSpPr>
        <p:spPr>
          <a:xfrm>
            <a:off x="666386" y="4756895"/>
            <a:ext cx="5660840" cy="1208023"/>
          </a:xfrm>
          <a:prstGeom prst="rect">
            <a:avLst/>
          </a:prstGeom>
          <a:noFill/>
        </p:spPr>
        <p:txBody>
          <a:bodyPr wrap="square">
            <a:spAutoFit/>
          </a:bodyPr>
          <a:lstStyle/>
          <a:p>
            <a:pPr marL="2160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導入３ヶ月で利用者</a:t>
            </a:r>
            <a:r>
              <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30</a:t>
            </a: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名中</a:t>
            </a:r>
            <a:r>
              <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21</a:t>
            </a: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名の歩行動作が改善</a:t>
            </a:r>
            <a:endPar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endParaRPr>
          </a:p>
          <a:p>
            <a:pPr marL="2160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endParaRPr>
          </a:p>
          <a:p>
            <a:pPr marL="2160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ケアコチ導入後の年での</a:t>
            </a:r>
            <a:r>
              <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C</a:t>
            </a: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ランク事故件数は</a:t>
            </a:r>
            <a:r>
              <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0</a:t>
            </a:r>
            <a:r>
              <a:rPr kumimoji="1" lang="ja-JP" altLang="en-US"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rPr>
              <a:t>件</a:t>
            </a:r>
            <a:endParaRPr kumimoji="1" lang="en-US" altLang="ja-JP" sz="1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endParaRPr>
          </a:p>
          <a:p>
            <a:pPr marL="0" marR="0" lvl="1" algn="l" defTabSz="914400" rtl="0" eaLnBrk="1" fontAlgn="auto" latinLnBrk="0" hangingPunct="1">
              <a:lnSpc>
                <a:spcPct val="100000"/>
              </a:lnSpc>
              <a:spcBef>
                <a:spcPts val="0"/>
              </a:spcBef>
              <a:spcAft>
                <a:spcPts val="0"/>
              </a:spcAft>
              <a:buClrTx/>
              <a:buSzTx/>
              <a:tabLst/>
              <a:defRPr/>
            </a:pPr>
            <a:endParaRPr kumimoji="1" lang="en-US" altLang="ja-JP" sz="800" b="1" i="0" u="none" strike="noStrike" kern="1200" cap="none" spc="0" normalizeH="0" baseline="0" noProof="0" dirty="0">
              <a:ln>
                <a:noFill/>
              </a:ln>
              <a:solidFill>
                <a:srgbClr val="0A4EBD"/>
              </a:solidFill>
              <a:effectLst/>
              <a:uLnTx/>
              <a:uFillTx/>
              <a:latin typeface="noto-sans-cjk-jp"/>
              <a:ea typeface="游ゴシック" panose="020B0400000000000000" pitchFamily="50" charset="-128"/>
              <a:cs typeface="+mn-cs"/>
            </a:endParaRPr>
          </a:p>
          <a:p>
            <a:pPr marL="2160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b="1" dirty="0">
                <a:solidFill>
                  <a:srgbClr val="0A4EBD"/>
                </a:solidFill>
                <a:latin typeface="noto-sans-cjk-jp"/>
                <a:ea typeface="游ゴシック" panose="020B0400000000000000" pitchFamily="50" charset="-128"/>
              </a:rPr>
              <a:t>職員の歩行に対する意識改善につながった</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xmlns="" id="{CB80E084-670C-3F4C-A48A-83196CC6BB09}"/>
              </a:ext>
            </a:extLst>
          </p:cNvPr>
          <p:cNvSpPr txBox="1"/>
          <p:nvPr/>
        </p:nvSpPr>
        <p:spPr>
          <a:xfrm>
            <a:off x="560303" y="1869935"/>
            <a:ext cx="6096000" cy="906595"/>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982DC"/>
                </a:solidFill>
                <a:effectLst/>
                <a:uLnTx/>
                <a:uFillTx/>
                <a:latin typeface="noto-sans-cjk-jp"/>
                <a:ea typeface="游ゴシック" panose="020B0400000000000000" pitchFamily="50" charset="-128"/>
                <a:cs typeface="+mn-cs"/>
              </a:rPr>
              <a:t>歩行動画を</a:t>
            </a:r>
            <a:r>
              <a:rPr kumimoji="1" lang="ja-JP" altLang="en-US" sz="2400" b="1" i="0" u="none" strike="noStrike" kern="1200" cap="none" spc="0" normalizeH="0" baseline="0" noProof="0" dirty="0">
                <a:ln>
                  <a:noFill/>
                </a:ln>
                <a:solidFill>
                  <a:srgbClr val="FF0000"/>
                </a:solidFill>
                <a:effectLst/>
                <a:uLnTx/>
                <a:uFillTx/>
                <a:latin typeface="noto-sans-cjk-jp"/>
                <a:ea typeface="游ゴシック" panose="020B0400000000000000" pitchFamily="50" charset="-128"/>
                <a:cs typeface="+mn-cs"/>
              </a:rPr>
              <a:t>毎月撮影</a:t>
            </a:r>
            <a:r>
              <a:rPr kumimoji="1" lang="ja-JP" altLang="en-US" sz="1800" b="0" i="0" u="none" strike="noStrike" kern="1200" cap="none" spc="0" normalizeH="0" baseline="0" noProof="0" dirty="0">
                <a:ln>
                  <a:noFill/>
                </a:ln>
                <a:solidFill>
                  <a:srgbClr val="222222"/>
                </a:solidFill>
                <a:effectLst/>
                <a:uLnTx/>
                <a:uFillTx/>
                <a:latin typeface="noto-sans-cjk-jp"/>
                <a:ea typeface="游ゴシック" panose="020B0400000000000000" pitchFamily="50" charset="-128"/>
                <a:cs typeface="+mn-cs"/>
              </a:rPr>
              <a:t>し、現場の介護職員と意見を交わしながら、</a:t>
            </a:r>
            <a:r>
              <a:rPr kumimoji="1" lang="ja-JP" altLang="en-US" sz="1800" b="1" i="0" u="none" strike="noStrike" kern="1200" cap="none" spc="0" normalizeH="0" baseline="0" noProof="0" dirty="0">
                <a:ln>
                  <a:noFill/>
                </a:ln>
                <a:solidFill>
                  <a:srgbClr val="4982DC"/>
                </a:solidFill>
                <a:effectLst/>
                <a:uLnTx/>
                <a:uFillTx/>
                <a:latin typeface="noto-sans-cjk-jp"/>
                <a:ea typeface="游ゴシック" panose="020B0400000000000000" pitchFamily="50" charset="-128"/>
                <a:cs typeface="+mn-cs"/>
              </a:rPr>
              <a:t>運動の種類や頻度などの方針を決定</a:t>
            </a:r>
            <a:endParaRPr kumimoji="1" lang="en-US" altLang="ja-JP" sz="1800" b="1" i="0" u="none" strike="noStrike" kern="1200" cap="none" spc="0" normalizeH="0" baseline="0" noProof="0" dirty="0">
              <a:ln>
                <a:noFill/>
              </a:ln>
              <a:solidFill>
                <a:srgbClr val="4982DC"/>
              </a:solidFill>
              <a:effectLst/>
              <a:uLnTx/>
              <a:uFillTx/>
              <a:latin typeface="noto-sans-cjk-jp"/>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xmlns="" id="{0A1AD7B8-BC49-004E-B1B8-9FAE8AD4CD00}"/>
              </a:ext>
            </a:extLst>
          </p:cNvPr>
          <p:cNvSpPr txBox="1"/>
          <p:nvPr/>
        </p:nvSpPr>
        <p:spPr>
          <a:xfrm>
            <a:off x="2525485" y="6219181"/>
            <a:ext cx="8475023"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source</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）ケアコチ導入事例インタビュー社会福祉法人正吉福祉会　杜の風・上原　特別養護老人ホーム正吉苑　「導入後３カ月で７割の利用者の歩行動作が改善　撮るだけでケア効果が数値化。スタッフのモチベーション向上も。」</a:t>
            </a: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hlinkClick r:id="rId4"/>
              </a:rPr>
              <a:t>https://carecoaching.jp/interviews/morinokaze/</a:t>
            </a:r>
            <a:endPar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7" name="図 26">
            <a:extLst>
              <a:ext uri="{FF2B5EF4-FFF2-40B4-BE49-F238E27FC236}">
                <a16:creationId xmlns:a16="http://schemas.microsoft.com/office/drawing/2014/main" xmlns="" id="{7375E58E-4E2E-3E44-AAC4-BD44ADD23FD2}"/>
              </a:ext>
            </a:extLst>
          </p:cNvPr>
          <p:cNvPicPr>
            <a:picLocks noChangeAspect="1"/>
          </p:cNvPicPr>
          <p:nvPr/>
        </p:nvPicPr>
        <p:blipFill rotWithShape="1">
          <a:blip r:embed="rId5"/>
          <a:srcRect l="61301" t="15850" r="11608" b="14218"/>
          <a:stretch/>
        </p:blipFill>
        <p:spPr>
          <a:xfrm>
            <a:off x="9583387" y="3768965"/>
            <a:ext cx="2007993" cy="1457781"/>
          </a:xfrm>
          <a:prstGeom prst="rect">
            <a:avLst/>
          </a:prstGeom>
        </p:spPr>
      </p:pic>
      <p:sp>
        <p:nvSpPr>
          <p:cNvPr id="28" name="テキスト ボックス 27">
            <a:extLst>
              <a:ext uri="{FF2B5EF4-FFF2-40B4-BE49-F238E27FC236}">
                <a16:creationId xmlns:a16="http://schemas.microsoft.com/office/drawing/2014/main" xmlns="" id="{5905B6E4-F2A0-A442-BAF1-91FF88D829F9}"/>
              </a:ext>
            </a:extLst>
          </p:cNvPr>
          <p:cNvSpPr txBox="1"/>
          <p:nvPr/>
        </p:nvSpPr>
        <p:spPr>
          <a:xfrm>
            <a:off x="449317" y="2667359"/>
            <a:ext cx="58358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222222"/>
                </a:solidFill>
                <a:effectLst/>
                <a:uLnTx/>
                <a:uFillTx/>
                <a:latin typeface="noto-sans-cjk-jp"/>
                <a:ea typeface="游ゴシック" panose="020B0400000000000000" pitchFamily="50" charset="-128"/>
                <a:cs typeface="+mn-cs"/>
              </a:rPr>
              <a:t>＋</a:t>
            </a:r>
            <a:endParaRPr kumimoji="1" lang="en-US" altLang="ja-JP" sz="2800" b="0" i="0" u="none" strike="noStrike" kern="1200" cap="none" spc="0" normalizeH="0" baseline="0" noProof="0">
              <a:ln>
                <a:noFill/>
              </a:ln>
              <a:solidFill>
                <a:srgbClr val="222222"/>
              </a:solidFill>
              <a:effectLst/>
              <a:uLnTx/>
              <a:uFillTx/>
              <a:latin typeface="noto-sans-cjk-jp"/>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xmlns="" id="{5CECBBDF-5C48-134A-B0BA-B0DFA367BA52}"/>
              </a:ext>
            </a:extLst>
          </p:cNvPr>
          <p:cNvSpPr txBox="1"/>
          <p:nvPr/>
        </p:nvSpPr>
        <p:spPr>
          <a:xfrm>
            <a:off x="449317" y="3174314"/>
            <a:ext cx="6096000" cy="1264705"/>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22222"/>
                </a:solidFill>
                <a:effectLst/>
                <a:uLnTx/>
                <a:uFillTx/>
                <a:latin typeface="noto-sans-cjk-jp"/>
                <a:ea typeface="游ゴシック" panose="020B0400000000000000" pitchFamily="50" charset="-128"/>
                <a:cs typeface="+mn-cs"/>
              </a:rPr>
              <a:t>ケアをする際には</a:t>
            </a:r>
            <a:r>
              <a:rPr kumimoji="1" lang="ja-JP" altLang="en-US" sz="2000" b="1" i="0" u="none" strike="noStrike" kern="1200" cap="none" spc="0" normalizeH="0" baseline="0" noProof="0" dirty="0">
                <a:ln>
                  <a:noFill/>
                </a:ln>
                <a:solidFill>
                  <a:srgbClr val="FF0000"/>
                </a:solidFill>
                <a:effectLst/>
                <a:uLnTx/>
                <a:uFillTx/>
                <a:latin typeface="noto-sans-cjk-jp"/>
                <a:ea typeface="游ゴシック" panose="020B0400000000000000" pitchFamily="50" charset="-128"/>
                <a:cs typeface="+mn-cs"/>
              </a:rPr>
              <a:t>動作介助の具体的な方法を周知</a:t>
            </a:r>
            <a:r>
              <a:rPr kumimoji="1" lang="ja-JP" altLang="en-US" sz="2000" b="0" i="0" u="none" strike="noStrike" kern="1200" cap="none" spc="0" normalizeH="0" baseline="0" noProof="0" dirty="0">
                <a:ln>
                  <a:noFill/>
                </a:ln>
                <a:solidFill>
                  <a:srgbClr val="FF0000"/>
                </a:solidFill>
                <a:effectLst/>
                <a:uLnTx/>
                <a:uFillTx/>
                <a:latin typeface="noto-sans-cjk-jp"/>
                <a:ea typeface="游ゴシック" panose="020B0400000000000000" pitchFamily="50" charset="-128"/>
                <a:cs typeface="+mn-cs"/>
              </a:rPr>
              <a:t>したり、</a:t>
            </a:r>
            <a:r>
              <a:rPr kumimoji="1" lang="ja-JP" altLang="en-US" sz="2000" b="1" i="0" u="none" strike="noStrike" kern="1200" cap="none" spc="0" normalizeH="0" baseline="0" noProof="0" dirty="0">
                <a:ln>
                  <a:noFill/>
                </a:ln>
                <a:solidFill>
                  <a:srgbClr val="FF0000"/>
                </a:solidFill>
                <a:effectLst/>
                <a:uLnTx/>
                <a:uFillTx/>
                <a:latin typeface="noto-sans-cjk-jp"/>
                <a:ea typeface="游ゴシック" panose="020B0400000000000000" pitchFamily="50" charset="-128"/>
                <a:cs typeface="+mn-cs"/>
              </a:rPr>
              <a:t>介護職員が行う動作介助動画に理学療法士がコメント</a:t>
            </a:r>
            <a:endPar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724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812C9FFC-0DAB-2A42-BB26-C7796C373575}"/>
              </a:ext>
            </a:extLst>
          </p:cNvPr>
          <p:cNvSpPr/>
          <p:nvPr/>
        </p:nvSpPr>
        <p:spPr>
          <a:xfrm>
            <a:off x="448805" y="2772416"/>
            <a:ext cx="6270223" cy="747516"/>
          </a:xfrm>
          <a:prstGeom prst="rect">
            <a:avLst/>
          </a:prstGeom>
          <a:solidFill>
            <a:srgbClr val="ED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17" name="正方形/長方形 16">
            <a:extLst>
              <a:ext uri="{FF2B5EF4-FFF2-40B4-BE49-F238E27FC236}">
                <a16:creationId xmlns:a16="http://schemas.microsoft.com/office/drawing/2014/main" xmlns="" id="{893089AB-FD15-D444-8D19-D907ABC2C026}"/>
              </a:ext>
            </a:extLst>
          </p:cNvPr>
          <p:cNvSpPr/>
          <p:nvPr/>
        </p:nvSpPr>
        <p:spPr>
          <a:xfrm>
            <a:off x="1239466" y="-3519087"/>
            <a:ext cx="41532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機能訓練指導員をはじめ、ケアスタッフ</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・相談員でも簡単に使えるので、現場全体で活用できます。</a:t>
            </a:r>
          </a:p>
        </p:txBody>
      </p:sp>
      <p:sp>
        <p:nvSpPr>
          <p:cNvPr id="18" name="テキスト ボックス 18">
            <a:extLst>
              <a:ext uri="{FF2B5EF4-FFF2-40B4-BE49-F238E27FC236}">
                <a16:creationId xmlns:a16="http://schemas.microsoft.com/office/drawing/2014/main" xmlns="" id="{BAF15437-EC2A-C246-BA89-2FAE8AE4D81D}"/>
              </a:ext>
            </a:extLst>
          </p:cNvPr>
          <p:cNvSpPr txBox="1"/>
          <p:nvPr/>
        </p:nvSpPr>
        <p:spPr>
          <a:xfrm>
            <a:off x="449317" y="421864"/>
            <a:ext cx="10054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345995"/>
                </a:solidFill>
                <a:effectLst/>
                <a:uLnTx/>
                <a:uFillTx/>
                <a:latin typeface="Noto Sans JP" panose="020B0500000000000000" pitchFamily="34" charset="-128"/>
                <a:ea typeface="Noto Sans JP" panose="020B0500000000000000" pitchFamily="34" charset="-128"/>
                <a:cs typeface="+mn-cs"/>
              </a:rPr>
              <a:t>導入事例</a:t>
            </a:r>
          </a:p>
        </p:txBody>
      </p:sp>
      <p:sp>
        <p:nvSpPr>
          <p:cNvPr id="19" name="テキスト ボックス 19">
            <a:extLst>
              <a:ext uri="{FF2B5EF4-FFF2-40B4-BE49-F238E27FC236}">
                <a16:creationId xmlns:a16="http://schemas.microsoft.com/office/drawing/2014/main" xmlns="" id="{D922DF80-8688-584F-868E-A73AA5C0D50C}"/>
              </a:ext>
            </a:extLst>
          </p:cNvPr>
          <p:cNvSpPr txBox="1"/>
          <p:nvPr/>
        </p:nvSpPr>
        <p:spPr>
          <a:xfrm>
            <a:off x="449317" y="834328"/>
            <a:ext cx="100335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1D3660"/>
                </a:solidFill>
                <a:latin typeface="Noto Sans JP" panose="020B0500000000000000" pitchFamily="34" charset="-128"/>
                <a:ea typeface="Noto Sans JP" panose="020B0500000000000000" pitchFamily="34" charset="-128"/>
              </a:rPr>
              <a:t>歩行評価を統一・共有したことで利用者の最適なサービス提案を実現</a:t>
            </a:r>
            <a:endParaRPr kumimoji="1" lang="ja-JP" altLang="en-US" sz="2400" b="1" i="0" u="none" strike="noStrike" kern="1200" cap="none" spc="0" normalizeH="0" baseline="0" noProof="0" dirty="0">
              <a:ln>
                <a:noFill/>
              </a:ln>
              <a:solidFill>
                <a:srgbClr val="1D3660"/>
              </a:solidFill>
              <a:effectLst/>
              <a:uLnTx/>
              <a:uFillTx/>
              <a:latin typeface="Noto Sans JP" panose="020B0500000000000000" pitchFamily="34" charset="-128"/>
              <a:ea typeface="Noto Sans JP" panose="020B0500000000000000" pitchFamily="34" charset="-128"/>
              <a:cs typeface="+mn-cs"/>
            </a:endParaRPr>
          </a:p>
        </p:txBody>
      </p:sp>
      <p:sp>
        <p:nvSpPr>
          <p:cNvPr id="24" name="テキスト ボックス 23">
            <a:extLst>
              <a:ext uri="{FF2B5EF4-FFF2-40B4-BE49-F238E27FC236}">
                <a16:creationId xmlns:a16="http://schemas.microsoft.com/office/drawing/2014/main" xmlns="" id="{CB80E084-670C-3F4C-A48A-83196CC6BB09}"/>
              </a:ext>
            </a:extLst>
          </p:cNvPr>
          <p:cNvSpPr txBox="1"/>
          <p:nvPr/>
        </p:nvSpPr>
        <p:spPr>
          <a:xfrm>
            <a:off x="462896" y="1862768"/>
            <a:ext cx="6421998" cy="42672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180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得意・不得意でバラバラだった</a:t>
            </a:r>
            <a:r>
              <a:rPr kumimoji="1" lang="ja-JP" altLang="en-US" sz="1800" b="1" i="0" u="none" strike="noStrike" kern="1200" cap="none" spc="0" normalizeH="0" baseline="0" noProof="0" dirty="0">
                <a:ln>
                  <a:noFill/>
                </a:ln>
                <a:solidFill>
                  <a:srgbClr val="FF0000"/>
                </a:solidFill>
                <a:effectLst/>
                <a:uLnTx/>
                <a:uFillTx/>
                <a:latin typeface="Noto Sans JP" panose="020B0500000000000000" pitchFamily="34" charset="-128"/>
                <a:ea typeface="Noto Sans JP" panose="020B0500000000000000" pitchFamily="34" charset="-128"/>
                <a:cs typeface="+mn-cs"/>
              </a:rPr>
              <a:t>評価の統一に活用</a:t>
            </a:r>
            <a:endParaRPr kumimoji="1" lang="en-US" altLang="ja-JP" sz="1800" b="1" i="0" u="none" strike="noStrike" kern="1200" cap="none" spc="0" normalizeH="0" baseline="0" noProof="0" dirty="0">
              <a:ln>
                <a:noFill/>
              </a:ln>
              <a:solidFill>
                <a:srgbClr val="4982DC"/>
              </a:solidFill>
              <a:effectLst/>
              <a:uLnTx/>
              <a:uFillTx/>
              <a:latin typeface="Noto Sans JP" panose="020B0500000000000000" pitchFamily="34" charset="-128"/>
              <a:ea typeface="Noto Sans JP" panose="020B0500000000000000" pitchFamily="34" charset="-128"/>
              <a:cs typeface="+mn-cs"/>
            </a:endParaRPr>
          </a:p>
        </p:txBody>
      </p:sp>
      <p:sp>
        <p:nvSpPr>
          <p:cNvPr id="29" name="テキスト ボックス 28">
            <a:extLst>
              <a:ext uri="{FF2B5EF4-FFF2-40B4-BE49-F238E27FC236}">
                <a16:creationId xmlns:a16="http://schemas.microsoft.com/office/drawing/2014/main" xmlns="" id="{5CECBBDF-5C48-134A-B0BA-B0DFA367BA52}"/>
              </a:ext>
            </a:extLst>
          </p:cNvPr>
          <p:cNvSpPr txBox="1"/>
          <p:nvPr/>
        </p:nvSpPr>
        <p:spPr>
          <a:xfrm>
            <a:off x="554182" y="2809882"/>
            <a:ext cx="6096000" cy="538161"/>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ja-JP" altLang="en-US" sz="2400" b="1" dirty="0">
                <a:solidFill>
                  <a:srgbClr val="FF0000"/>
                </a:solidFill>
                <a:latin typeface="Noto Sans JP" panose="020B0500000000000000" pitchFamily="34" charset="-128"/>
                <a:ea typeface="Noto Sans JP" panose="020B0500000000000000" pitchFamily="34" charset="-128"/>
              </a:rPr>
              <a:t>新人、べテラン</a:t>
            </a:r>
            <a:r>
              <a:rPr lang="ja-JP" altLang="en-US" sz="2000" dirty="0">
                <a:latin typeface="Noto Sans JP" panose="020B0500000000000000" pitchFamily="34" charset="-128"/>
                <a:ea typeface="Noto Sans JP" panose="020B0500000000000000" pitchFamily="34" charset="-128"/>
              </a:rPr>
              <a:t>でも</a:t>
            </a:r>
            <a:r>
              <a:rPr lang="ja-JP" altLang="en-US" sz="2400" b="1" dirty="0">
                <a:solidFill>
                  <a:srgbClr val="FF0000"/>
                </a:solidFill>
                <a:latin typeface="Noto Sans JP" panose="020B0500000000000000" pitchFamily="34" charset="-128"/>
                <a:ea typeface="Noto Sans JP" panose="020B0500000000000000" pitchFamily="34" charset="-128"/>
              </a:rPr>
              <a:t>同じ評価が可能に！</a:t>
            </a:r>
            <a:endParaRPr lang="en-US" altLang="ja-JP" sz="2400" b="1" dirty="0">
              <a:solidFill>
                <a:srgbClr val="FF0000"/>
              </a:solidFill>
              <a:latin typeface="Noto Sans JP" panose="020B0500000000000000" pitchFamily="34" charset="-128"/>
              <a:ea typeface="Noto Sans JP" panose="020B0500000000000000" pitchFamily="34" charset="-128"/>
            </a:endParaRPr>
          </a:p>
        </p:txBody>
      </p:sp>
      <p:pic>
        <p:nvPicPr>
          <p:cNvPr id="122882" name="Picture 2">
            <a:extLst>
              <a:ext uri="{FF2B5EF4-FFF2-40B4-BE49-F238E27FC236}">
                <a16:creationId xmlns:a16="http://schemas.microsoft.com/office/drawing/2014/main" xmlns="" id="{01088069-1E04-42F4-8A7E-208192DFE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36211" y="2285228"/>
            <a:ext cx="4641849" cy="3091001"/>
          </a:xfrm>
          <a:prstGeom prst="rect">
            <a:avLst/>
          </a:prstGeom>
          <a:noFill/>
          <a:extLst>
            <a:ext uri="{909E8E84-426E-40DD-AFC4-6F175D3DCCD1}">
              <a14:hiddenFill xmlns:a14="http://schemas.microsoft.com/office/drawing/2010/main">
                <a:solidFill>
                  <a:srgbClr val="FFFFFF"/>
                </a:solidFill>
              </a14:hiddenFill>
            </a:ext>
          </a:extLst>
        </p:spPr>
      </p:pic>
      <p:sp>
        <p:nvSpPr>
          <p:cNvPr id="4" name="二等辺三角形 3">
            <a:extLst>
              <a:ext uri="{FF2B5EF4-FFF2-40B4-BE49-F238E27FC236}">
                <a16:creationId xmlns:a16="http://schemas.microsoft.com/office/drawing/2014/main" xmlns="" id="{95C0AA34-C6DA-4BF0-8299-3D6CD4D300BC}"/>
              </a:ext>
            </a:extLst>
          </p:cNvPr>
          <p:cNvSpPr/>
          <p:nvPr/>
        </p:nvSpPr>
        <p:spPr>
          <a:xfrm flipV="1">
            <a:off x="3043320" y="2419148"/>
            <a:ext cx="907995" cy="221356"/>
          </a:xfrm>
          <a:prstGeom prst="triangle">
            <a:avLst/>
          </a:prstGeom>
          <a:solidFill>
            <a:srgbClr val="4982DC"/>
          </a:solidFill>
          <a:ln>
            <a:solidFill>
              <a:srgbClr val="498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6" name="テキスト ボックス 25">
            <a:extLst>
              <a:ext uri="{FF2B5EF4-FFF2-40B4-BE49-F238E27FC236}">
                <a16:creationId xmlns:a16="http://schemas.microsoft.com/office/drawing/2014/main" xmlns="" id="{953AC216-D27D-41B5-946B-7DBBDD662B19}"/>
              </a:ext>
            </a:extLst>
          </p:cNvPr>
          <p:cNvSpPr txBox="1"/>
          <p:nvPr/>
        </p:nvSpPr>
        <p:spPr>
          <a:xfrm>
            <a:off x="365712" y="4053844"/>
            <a:ext cx="6731160"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1" i="0" u="none" strike="noStrike" kern="1200" cap="none" spc="0" normalizeH="0" baseline="0" noProof="0" dirty="0">
                <a:ln>
                  <a:noFill/>
                </a:ln>
                <a:solidFill>
                  <a:srgbClr val="0A4EBD"/>
                </a:solidFill>
                <a:effectLst/>
                <a:uLnTx/>
                <a:uFillTx/>
                <a:latin typeface="Noto Sans JP" panose="020B0500000000000000" pitchFamily="34" charset="-128"/>
                <a:ea typeface="Noto Sans JP" panose="020B0500000000000000" pitchFamily="34" charset="-128"/>
                <a:cs typeface="+mn-cs"/>
              </a:rPr>
              <a:t>評価を統一・視覚化することで、フィードバックの質担保に！</a:t>
            </a:r>
          </a:p>
        </p:txBody>
      </p:sp>
      <p:sp>
        <p:nvSpPr>
          <p:cNvPr id="30" name="テキスト ボックス 29">
            <a:extLst>
              <a:ext uri="{FF2B5EF4-FFF2-40B4-BE49-F238E27FC236}">
                <a16:creationId xmlns:a16="http://schemas.microsoft.com/office/drawing/2014/main" xmlns="" id="{717AF396-2DB8-454A-9793-5DD1B41709DD}"/>
              </a:ext>
            </a:extLst>
          </p:cNvPr>
          <p:cNvSpPr txBox="1"/>
          <p:nvPr/>
        </p:nvSpPr>
        <p:spPr>
          <a:xfrm>
            <a:off x="365712" y="4915990"/>
            <a:ext cx="6896769"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1" i="0" u="none" strike="noStrike" kern="1200" cap="none" spc="0" normalizeH="0" baseline="0" noProof="0" dirty="0">
                <a:ln>
                  <a:noFill/>
                </a:ln>
                <a:solidFill>
                  <a:srgbClr val="0A4EBD"/>
                </a:solidFill>
                <a:effectLst/>
                <a:uLnTx/>
                <a:uFillTx/>
                <a:latin typeface="Noto Sans JP" panose="020B0500000000000000" pitchFamily="34" charset="-128"/>
                <a:ea typeface="Noto Sans JP" panose="020B0500000000000000" pitchFamily="34" charset="-128"/>
                <a:cs typeface="+mn-cs"/>
              </a:rPr>
              <a:t>家族、ケアマネジャーとの情報共有ツールとしても活用</a:t>
            </a:r>
            <a:endParaRPr kumimoji="1" lang="en-US" altLang="ja-JP" sz="2000" b="1" i="0" u="none" strike="noStrike" kern="1200" cap="none" spc="0" normalizeH="0" baseline="0" noProof="0" dirty="0">
              <a:ln>
                <a:noFill/>
              </a:ln>
              <a:solidFill>
                <a:srgbClr val="0A4EBD"/>
              </a:solidFill>
              <a:effectLst/>
              <a:uLnTx/>
              <a:uFillTx/>
              <a:latin typeface="Noto Sans JP" panose="020B0500000000000000" pitchFamily="34" charset="-128"/>
              <a:ea typeface="Noto Sans JP" panose="020B05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sz="2000" b="1" dirty="0">
              <a:solidFill>
                <a:srgbClr val="0A4EBD"/>
              </a:solidFill>
              <a:latin typeface="Noto Sans JP" panose="020B0500000000000000" pitchFamily="34" charset="-128"/>
              <a:ea typeface="Noto Sans JP" panose="020B05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000" b="1" dirty="0">
                <a:solidFill>
                  <a:srgbClr val="0A4EBD"/>
                </a:solidFill>
                <a:latin typeface="Noto Sans JP" panose="020B0500000000000000" pitchFamily="34" charset="-128"/>
                <a:ea typeface="Noto Sans JP" panose="020B0500000000000000" pitchFamily="34" charset="-128"/>
              </a:rPr>
              <a:t>他事業所との連携にも活用！</a:t>
            </a:r>
            <a:endParaRPr kumimoji="1" lang="ja-JP" altLang="en-US" sz="2000" b="0" i="0" u="none" strike="noStrike" kern="1200" cap="none" spc="0" normalizeH="0" baseline="0" noProof="0" dirty="0">
              <a:ln>
                <a:noFill/>
              </a:ln>
              <a:solidFill>
                <a:prstClr val="black"/>
              </a:solidFill>
              <a:effectLst/>
              <a:uLnTx/>
              <a:uFillTx/>
              <a:latin typeface="Noto Sans JP" panose="020B0500000000000000" pitchFamily="34" charset="-128"/>
              <a:ea typeface="Noto Sans JP" panose="020B0500000000000000" pitchFamily="34" charset="-128"/>
              <a:cs typeface="+mn-cs"/>
            </a:endParaRPr>
          </a:p>
        </p:txBody>
      </p:sp>
      <p:pic>
        <p:nvPicPr>
          <p:cNvPr id="12" name="図 11">
            <a:extLst>
              <a:ext uri="{FF2B5EF4-FFF2-40B4-BE49-F238E27FC236}">
                <a16:creationId xmlns:a16="http://schemas.microsoft.com/office/drawing/2014/main" xmlns="" id="{5F869049-256E-401E-B884-6640C924DD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28371" y="3834895"/>
            <a:ext cx="2251980" cy="2028847"/>
          </a:xfrm>
          <a:prstGeom prst="rect">
            <a:avLst/>
          </a:prstGeom>
        </p:spPr>
      </p:pic>
    </p:spTree>
    <p:extLst>
      <p:ext uri="{BB962C8B-B14F-4D97-AF65-F5344CB8AC3E}">
        <p14:creationId xmlns:p14="http://schemas.microsoft.com/office/powerpoint/2010/main" val="1625691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3">
            <a:extLst>
              <a:ext uri="{FF2B5EF4-FFF2-40B4-BE49-F238E27FC236}">
                <a16:creationId xmlns:a16="http://schemas.microsoft.com/office/drawing/2014/main" xmlns="" id="{D24CC414-2C0B-46B4-97E9-0DF5326EF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FEF38-F3C7-6F4E-842C-9D6130354FD1}" type="slidenum">
              <a:rPr kumimoji="1" lang="ja-JP" altLang="en-US" sz="1200" b="1" i="0" u="none" strike="noStrike" kern="1200" cap="none" spc="0" normalizeH="0" baseline="0" noProof="0" smtClean="0">
                <a:ln>
                  <a:noFill/>
                </a:ln>
                <a:solidFill>
                  <a:srgbClr val="1D3660"/>
                </a:solidFill>
                <a:effectLst/>
                <a:uLnTx/>
                <a:uFillTx/>
                <a:latin typeface="Noto Sans JP"/>
                <a:ea typeface="Meiryo"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1" i="0" u="none" strike="noStrike" kern="1200" cap="none" spc="0" normalizeH="0" baseline="0" noProof="0" dirty="0">
              <a:ln>
                <a:noFill/>
              </a:ln>
              <a:solidFill>
                <a:srgbClr val="1D3660"/>
              </a:solidFill>
              <a:effectLst/>
              <a:uLnTx/>
              <a:uFillTx/>
              <a:latin typeface="Noto Sans JP"/>
              <a:ea typeface="Meiryo" panose="020B0604030504040204" pitchFamily="34" charset="-128"/>
              <a:cs typeface="+mn-cs"/>
            </a:endParaRPr>
          </a:p>
        </p:txBody>
      </p:sp>
      <p:sp>
        <p:nvSpPr>
          <p:cNvPr id="4" name="テキスト ボックス 18">
            <a:extLst>
              <a:ext uri="{FF2B5EF4-FFF2-40B4-BE49-F238E27FC236}">
                <a16:creationId xmlns:a16="http://schemas.microsoft.com/office/drawing/2014/main" xmlns="" id="{3DE5291B-344D-41E2-9E08-CC0258C539FF}"/>
              </a:ext>
            </a:extLst>
          </p:cNvPr>
          <p:cNvSpPr txBox="1"/>
          <p:nvPr/>
        </p:nvSpPr>
        <p:spPr>
          <a:xfrm>
            <a:off x="449317" y="421864"/>
            <a:ext cx="1415772"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45995"/>
                </a:solidFill>
                <a:effectLst/>
                <a:uLnTx/>
                <a:uFillTx/>
                <a:latin typeface="游ゴシック" panose="020B0400000000000000" pitchFamily="50" charset="-128"/>
                <a:ea typeface="游ゴシック" panose="020B0400000000000000" pitchFamily="50" charset="-128"/>
                <a:cs typeface="+mn-cs"/>
              </a:rPr>
              <a:t>動画共有機能</a:t>
            </a:r>
            <a:endParaRPr kumimoji="1" lang="en-US" altLang="ja-JP" sz="1600" b="1" i="0" u="none" strike="noStrike" kern="1200" cap="none" spc="0" normalizeH="0" baseline="0" noProof="0" dirty="0">
              <a:ln>
                <a:noFill/>
              </a:ln>
              <a:solidFill>
                <a:srgbClr val="345995"/>
              </a:solidFill>
              <a:effectLst/>
              <a:uLnTx/>
              <a:uFillTx/>
              <a:latin typeface="游ゴシック" panose="020B0400000000000000" pitchFamily="50" charset="-128"/>
              <a:ea typeface="游ゴシック" panose="020B0400000000000000" pitchFamily="50" charset="-128"/>
              <a:cs typeface="+mn-cs"/>
            </a:endParaRPr>
          </a:p>
        </p:txBody>
      </p:sp>
      <p:sp>
        <p:nvSpPr>
          <p:cNvPr id="6" name="テキスト ボックス 19">
            <a:extLst>
              <a:ext uri="{FF2B5EF4-FFF2-40B4-BE49-F238E27FC236}">
                <a16:creationId xmlns:a16="http://schemas.microsoft.com/office/drawing/2014/main" xmlns="" id="{311D3BC0-C025-4019-89C6-8FFA36388671}"/>
              </a:ext>
            </a:extLst>
          </p:cNvPr>
          <p:cNvSpPr txBox="1"/>
          <p:nvPr/>
        </p:nvSpPr>
        <p:spPr>
          <a:xfrm>
            <a:off x="449317" y="834328"/>
            <a:ext cx="7571303"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D3660"/>
                </a:solidFill>
                <a:effectLst/>
                <a:uLnTx/>
                <a:uFillTx/>
                <a:latin typeface="游ゴシック" panose="020B0400000000000000" pitchFamily="50" charset="-128"/>
                <a:ea typeface="游ゴシック" panose="020B0400000000000000" pitchFamily="50" charset="-128"/>
                <a:cs typeface="+mn-lt"/>
              </a:rPr>
              <a:t>歩行分析を行うだけでなく、その他の動画も共有可能</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lt"/>
            </a:endParaRPr>
          </a:p>
        </p:txBody>
      </p:sp>
      <p:pic>
        <p:nvPicPr>
          <p:cNvPr id="12" name="図 11">
            <a:extLst>
              <a:ext uri="{FF2B5EF4-FFF2-40B4-BE49-F238E27FC236}">
                <a16:creationId xmlns:a16="http://schemas.microsoft.com/office/drawing/2014/main" xmlns="" id="{8C47D9F7-C7FB-4FDE-BBC2-543B2EB14068}"/>
              </a:ext>
            </a:extLst>
          </p:cNvPr>
          <p:cNvPicPr>
            <a:picLocks noChangeAspect="1"/>
          </p:cNvPicPr>
          <p:nvPr/>
        </p:nvPicPr>
        <p:blipFill>
          <a:blip r:embed="rId2"/>
          <a:stretch>
            <a:fillRect/>
          </a:stretch>
        </p:blipFill>
        <p:spPr>
          <a:xfrm>
            <a:off x="362357" y="1408166"/>
            <a:ext cx="3020514" cy="4019486"/>
          </a:xfrm>
          <a:prstGeom prst="rect">
            <a:avLst/>
          </a:prstGeom>
          <a:effectLst>
            <a:outerShdw blurRad="50800" dist="38100" dir="2700000" algn="tl" rotWithShape="0">
              <a:prstClr val="black">
                <a:alpha val="40000"/>
              </a:prstClr>
            </a:outerShdw>
          </a:effectLst>
        </p:spPr>
      </p:pic>
      <p:sp>
        <p:nvSpPr>
          <p:cNvPr id="19" name="矢印: 下 18">
            <a:extLst>
              <a:ext uri="{FF2B5EF4-FFF2-40B4-BE49-F238E27FC236}">
                <a16:creationId xmlns:a16="http://schemas.microsoft.com/office/drawing/2014/main" xmlns="" id="{BA4D6644-07C3-4764-849E-821BAFBAEA5C}"/>
              </a:ext>
            </a:extLst>
          </p:cNvPr>
          <p:cNvSpPr/>
          <p:nvPr/>
        </p:nvSpPr>
        <p:spPr>
          <a:xfrm rot="16200000">
            <a:off x="5811470" y="-286027"/>
            <a:ext cx="569061" cy="539751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xmlns="" id="{EB4589E8-1B23-429C-81C1-BCBD71859820}"/>
              </a:ext>
            </a:extLst>
          </p:cNvPr>
          <p:cNvPicPr>
            <a:picLocks noChangeAspect="1"/>
          </p:cNvPicPr>
          <p:nvPr/>
        </p:nvPicPr>
        <p:blipFill>
          <a:blip r:embed="rId3"/>
          <a:stretch>
            <a:fillRect/>
          </a:stretch>
        </p:blipFill>
        <p:spPr>
          <a:xfrm>
            <a:off x="2929581" y="2879336"/>
            <a:ext cx="1963362" cy="3978664"/>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xmlns="" id="{C7751782-32B2-401E-BEDF-56240A4B8C9B}"/>
              </a:ext>
            </a:extLst>
          </p:cNvPr>
          <p:cNvPicPr>
            <a:picLocks noChangeAspect="1"/>
          </p:cNvPicPr>
          <p:nvPr/>
        </p:nvPicPr>
        <p:blipFill>
          <a:blip r:embed="rId4"/>
          <a:stretch>
            <a:fillRect/>
          </a:stretch>
        </p:blipFill>
        <p:spPr>
          <a:xfrm>
            <a:off x="6911828" y="3429000"/>
            <a:ext cx="1773943" cy="3292475"/>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xmlns="" id="{6EA918A7-29A4-4CE7-89CB-52E72A40EB44}"/>
              </a:ext>
            </a:extLst>
          </p:cNvPr>
          <p:cNvPicPr>
            <a:picLocks noChangeAspect="1"/>
          </p:cNvPicPr>
          <p:nvPr/>
        </p:nvPicPr>
        <p:blipFill>
          <a:blip r:embed="rId5"/>
          <a:stretch>
            <a:fillRect/>
          </a:stretch>
        </p:blipFill>
        <p:spPr>
          <a:xfrm>
            <a:off x="8794757" y="1065135"/>
            <a:ext cx="2358006" cy="5134665"/>
          </a:xfrm>
          <a:prstGeom prst="rect">
            <a:avLst/>
          </a:prstGeom>
          <a:effectLst>
            <a:outerShdw blurRad="50800" dist="38100" dir="2700000" algn="tl" rotWithShape="0">
              <a:prstClr val="black">
                <a:alpha val="40000"/>
              </a:prstClr>
            </a:outerShdw>
          </a:effectLst>
        </p:spPr>
      </p:pic>
      <p:sp>
        <p:nvSpPr>
          <p:cNvPr id="27" name="矢印: 下 26">
            <a:extLst>
              <a:ext uri="{FF2B5EF4-FFF2-40B4-BE49-F238E27FC236}">
                <a16:creationId xmlns:a16="http://schemas.microsoft.com/office/drawing/2014/main" xmlns="" id="{77AF2371-6451-494E-B0B9-C316D2581A40}"/>
              </a:ext>
            </a:extLst>
          </p:cNvPr>
          <p:cNvSpPr/>
          <p:nvPr/>
        </p:nvSpPr>
        <p:spPr>
          <a:xfrm rot="16200000">
            <a:off x="5617855" y="3781582"/>
            <a:ext cx="569061" cy="19975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xmlns="" id="{FCE10FAF-505A-46CA-8C72-654C37B01415}"/>
              </a:ext>
            </a:extLst>
          </p:cNvPr>
          <p:cNvSpPr txBox="1"/>
          <p:nvPr/>
        </p:nvSpPr>
        <p:spPr>
          <a:xfrm>
            <a:off x="4598855" y="1882382"/>
            <a:ext cx="3248819" cy="307777"/>
          </a:xfrm>
          <a:prstGeom prst="rect">
            <a:avLst/>
          </a:prstGeom>
          <a:noFill/>
        </p:spPr>
        <p:txBody>
          <a:bodyPr wrap="square" rtlCol="0">
            <a:spAutoFit/>
          </a:bodyPr>
          <a:lstStyle/>
          <a:p>
            <a:r>
              <a:rPr kumimoji="1" lang="ja-JP" altLang="en-US" sz="1400" b="1" dirty="0"/>
              <a:t>事業所内での共有</a:t>
            </a:r>
            <a:r>
              <a:rPr lang="ja-JP" altLang="en-US" sz="1400" b="1" dirty="0"/>
              <a:t>（アプリのなかで）</a:t>
            </a:r>
            <a:endParaRPr kumimoji="1" lang="ja-JP" altLang="en-US" sz="1400" b="1" dirty="0"/>
          </a:p>
        </p:txBody>
      </p:sp>
      <p:sp>
        <p:nvSpPr>
          <p:cNvPr id="29" name="テキスト ボックス 28">
            <a:extLst>
              <a:ext uri="{FF2B5EF4-FFF2-40B4-BE49-F238E27FC236}">
                <a16:creationId xmlns:a16="http://schemas.microsoft.com/office/drawing/2014/main" xmlns="" id="{62712246-1055-4245-855D-56FFB8B2960C}"/>
              </a:ext>
            </a:extLst>
          </p:cNvPr>
          <p:cNvSpPr txBox="1"/>
          <p:nvPr/>
        </p:nvSpPr>
        <p:spPr>
          <a:xfrm>
            <a:off x="4799212" y="4052773"/>
            <a:ext cx="2437125" cy="523220"/>
          </a:xfrm>
          <a:prstGeom prst="rect">
            <a:avLst/>
          </a:prstGeom>
          <a:noFill/>
        </p:spPr>
        <p:txBody>
          <a:bodyPr wrap="square" rtlCol="0">
            <a:spAutoFit/>
          </a:bodyPr>
          <a:lstStyle/>
          <a:p>
            <a:pPr algn="ctr"/>
            <a:r>
              <a:rPr kumimoji="1" lang="ja-JP" altLang="en-US" sz="1400" b="1" dirty="0"/>
              <a:t>ご家族、ケアマネへの共有</a:t>
            </a:r>
            <a:endParaRPr kumimoji="1" lang="en-US" altLang="ja-JP" sz="1400" b="1" dirty="0"/>
          </a:p>
          <a:p>
            <a:pPr algn="ctr"/>
            <a:r>
              <a:rPr lang="ja-JP" altLang="en-US" sz="1400" b="1" dirty="0"/>
              <a:t>（メール）</a:t>
            </a:r>
            <a:endParaRPr kumimoji="1" lang="ja-JP" altLang="en-US" sz="1400" b="1" dirty="0"/>
          </a:p>
        </p:txBody>
      </p:sp>
      <p:sp>
        <p:nvSpPr>
          <p:cNvPr id="28" name="四角形: 角を丸くする 27">
            <a:extLst>
              <a:ext uri="{FF2B5EF4-FFF2-40B4-BE49-F238E27FC236}">
                <a16:creationId xmlns:a16="http://schemas.microsoft.com/office/drawing/2014/main" xmlns="" id="{B4463E43-F845-46F2-B0FD-A388BB5B10A9}"/>
              </a:ext>
            </a:extLst>
          </p:cNvPr>
          <p:cNvSpPr/>
          <p:nvPr/>
        </p:nvSpPr>
        <p:spPr>
          <a:xfrm>
            <a:off x="9919589" y="4247769"/>
            <a:ext cx="1145490" cy="133091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xmlns="" id="{9849F687-C12D-4A07-AAEC-467A82969259}"/>
              </a:ext>
            </a:extLst>
          </p:cNvPr>
          <p:cNvSpPr/>
          <p:nvPr/>
        </p:nvSpPr>
        <p:spPr>
          <a:xfrm>
            <a:off x="305502" y="3556932"/>
            <a:ext cx="1567112" cy="37750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xmlns="" id="{7C687B2C-8F91-4B5A-88B4-B05C97A890CD}"/>
              </a:ext>
            </a:extLst>
          </p:cNvPr>
          <p:cNvGrpSpPr/>
          <p:nvPr/>
        </p:nvGrpSpPr>
        <p:grpSpPr>
          <a:xfrm>
            <a:off x="99601" y="39023"/>
            <a:ext cx="1155196" cy="419096"/>
            <a:chOff x="124768" y="751386"/>
            <a:chExt cx="1155196" cy="419096"/>
          </a:xfrm>
        </p:grpSpPr>
        <p:sp>
          <p:nvSpPr>
            <p:cNvPr id="34" name="フローチャート: 端子 33">
              <a:extLst>
                <a:ext uri="{FF2B5EF4-FFF2-40B4-BE49-F238E27FC236}">
                  <a16:creationId xmlns:a16="http://schemas.microsoft.com/office/drawing/2014/main" xmlns="" id="{A8ED1868-D235-4857-B112-42C1A5038130}"/>
                </a:ext>
              </a:extLst>
            </p:cNvPr>
            <p:cNvSpPr/>
            <p:nvPr/>
          </p:nvSpPr>
          <p:spPr>
            <a:xfrm>
              <a:off x="124768" y="751386"/>
              <a:ext cx="1155196" cy="338554"/>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ea typeface="Noto Sans JP" panose="020B0500000000000000"/>
                </a:rPr>
                <a:t>New‼</a:t>
              </a:r>
              <a:endParaRPr kumimoji="1" lang="ja-JP" altLang="en-US" sz="1400" b="1" dirty="0">
                <a:ea typeface="Noto Sans JP" panose="020B0500000000000000"/>
              </a:endParaRPr>
            </a:p>
          </p:txBody>
        </p:sp>
        <p:sp>
          <p:nvSpPr>
            <p:cNvPr id="35" name="二等辺三角形 34">
              <a:extLst>
                <a:ext uri="{FF2B5EF4-FFF2-40B4-BE49-F238E27FC236}">
                  <a16:creationId xmlns:a16="http://schemas.microsoft.com/office/drawing/2014/main" xmlns="" id="{04D0ECFE-7CE0-4847-8FD2-7BFB0E4E8527}"/>
                </a:ext>
              </a:extLst>
            </p:cNvPr>
            <p:cNvSpPr/>
            <p:nvPr/>
          </p:nvSpPr>
          <p:spPr>
            <a:xfrm rot="10800000">
              <a:off x="913066" y="1021895"/>
              <a:ext cx="185892" cy="14858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37695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ケアコチ new テンプレート" id="{98CEAC1B-AE88-4A8E-AC2F-5DC0801ED034}" vid="{AB4574D3-5E25-4262-BB1E-555F73091694}"/>
    </a:ext>
  </a:extLst>
</a:theme>
</file>

<file path=ppt/theme/theme10.xml><?xml version="1.0" encoding="utf-8"?>
<a:theme xmlns:a="http://schemas.openxmlformats.org/drawingml/2006/main" name="8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1.xml><?xml version="1.0" encoding="utf-8"?>
<a:theme xmlns:a="http://schemas.openxmlformats.org/drawingml/2006/main" name="3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2.xml><?xml version="1.0" encoding="utf-8"?>
<a:theme xmlns:a="http://schemas.openxmlformats.org/drawingml/2006/main" name="9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3.xml><?xml version="1.0" encoding="utf-8"?>
<a:theme xmlns:a="http://schemas.openxmlformats.org/drawingml/2006/main" name="3_Cover">
  <a:themeElements>
    <a:clrScheme name="ExaWizards">
      <a:dk1>
        <a:srgbClr val="1400C8"/>
      </a:dk1>
      <a:lt1>
        <a:srgbClr val="7171FF"/>
      </a:lt1>
      <a:dk2>
        <a:srgbClr val="B5B5B5"/>
      </a:dk2>
      <a:lt2>
        <a:srgbClr val="F97F6D"/>
      </a:lt2>
      <a:accent1>
        <a:srgbClr val="BABAFF"/>
      </a:accent1>
      <a:accent2>
        <a:srgbClr val="DADADA"/>
      </a:accent2>
      <a:accent3>
        <a:srgbClr val="FFDF00"/>
      </a:accent3>
      <a:accent4>
        <a:srgbClr val="EBEBFF"/>
      </a:accent4>
      <a:accent5>
        <a:srgbClr val="F2F2F2"/>
      </a:accent5>
      <a:accent6>
        <a:srgbClr val="000000"/>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A72CAC94-B80F-754E-989F-63D7A8DA2921}" vid="{D004CEE4-EB18-6F4F-9212-0BC664AC7783}"/>
    </a:ext>
  </a:extLst>
</a:theme>
</file>

<file path=ppt/theme/theme14.xml><?xml version="1.0" encoding="utf-8"?>
<a:theme xmlns:a="http://schemas.openxmlformats.org/drawingml/2006/main" name="7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5.xml><?xml version="1.0" encoding="utf-8"?>
<a:theme xmlns:a="http://schemas.openxmlformats.org/drawingml/2006/main" name="10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6.xml><?xml version="1.0" encoding="utf-8"?>
<a:theme xmlns:a="http://schemas.openxmlformats.org/drawingml/2006/main" name="11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17.xml><?xml version="1.0" encoding="utf-8"?>
<a:theme xmlns:a="http://schemas.openxmlformats.org/drawingml/2006/main" name="Cover">
  <a:themeElements>
    <a:clrScheme name="newEXAカラー">
      <a:dk1>
        <a:srgbClr val="000000"/>
      </a:dk1>
      <a:lt1>
        <a:srgbClr val="FFFFFF"/>
      </a:lt1>
      <a:dk2>
        <a:srgbClr val="1501AC"/>
      </a:dk2>
      <a:lt2>
        <a:srgbClr val="1400C8"/>
      </a:lt2>
      <a:accent1>
        <a:srgbClr val="4E4BF1"/>
      </a:accent1>
      <a:accent2>
        <a:srgbClr val="7171FF"/>
      </a:accent2>
      <a:accent3>
        <a:srgbClr val="B9B9FF"/>
      </a:accent3>
      <a:accent4>
        <a:srgbClr val="DADAFF"/>
      </a:accent4>
      <a:accent5>
        <a:srgbClr val="EBEBFF"/>
      </a:accent5>
      <a:accent6>
        <a:srgbClr val="FA7F6D"/>
      </a:accent6>
      <a:hlink>
        <a:srgbClr val="3F3F3F"/>
      </a:hlink>
      <a:folHlink>
        <a:srgbClr val="3F3F3F"/>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B517C0D8-6EE8-534C-9C3F-A08F1645D0FF}"/>
    </a:ext>
  </a:extLst>
</a:theme>
</file>

<file path=ppt/theme/theme18.xml><?xml version="1.0" encoding="utf-8"?>
<a:theme xmlns:a="http://schemas.openxmlformats.org/drawingml/2006/main" name="背景&amp;タイトルなし">
  <a:themeElements>
    <a:clrScheme name="カラー設定新">
      <a:dk1>
        <a:srgbClr val="000000"/>
      </a:dk1>
      <a:lt1>
        <a:srgbClr val="FFFFFF"/>
      </a:lt1>
      <a:dk2>
        <a:srgbClr val="1501AC"/>
      </a:dk2>
      <a:lt2>
        <a:srgbClr val="1400C8"/>
      </a:lt2>
      <a:accent1>
        <a:srgbClr val="4E4BF1"/>
      </a:accent1>
      <a:accent2>
        <a:srgbClr val="7171FF"/>
      </a:accent2>
      <a:accent3>
        <a:srgbClr val="B9B9FF"/>
      </a:accent3>
      <a:accent4>
        <a:srgbClr val="DADAFF"/>
      </a:accent4>
      <a:accent5>
        <a:srgbClr val="EBEBFF"/>
      </a:accent5>
      <a:accent6>
        <a:srgbClr val="FA7F6D"/>
      </a:accent6>
      <a:hlink>
        <a:srgbClr val="929292"/>
      </a:hlink>
      <a:folHlink>
        <a:srgbClr val="92929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Contents Slide">
  <a:themeElements>
    <a:clrScheme name="NEW_Exaカラー設定">
      <a:dk1>
        <a:srgbClr val="000000"/>
      </a:dk1>
      <a:lt1>
        <a:srgbClr val="FFFFFF"/>
      </a:lt1>
      <a:dk2>
        <a:srgbClr val="3328E6"/>
      </a:dk2>
      <a:lt2>
        <a:srgbClr val="1400C8"/>
      </a:lt2>
      <a:accent1>
        <a:srgbClr val="4E4BF1"/>
      </a:accent1>
      <a:accent2>
        <a:srgbClr val="7171FF"/>
      </a:accent2>
      <a:accent3>
        <a:srgbClr val="8C8CFF"/>
      </a:accent3>
      <a:accent4>
        <a:srgbClr val="ACACFF"/>
      </a:accent4>
      <a:accent5>
        <a:srgbClr val="EBEBFF"/>
      </a:accent5>
      <a:accent6>
        <a:srgbClr val="FA7F6D"/>
      </a:accent6>
      <a:hlink>
        <a:srgbClr val="3F3F3F"/>
      </a:hlink>
      <a:folHlink>
        <a:srgbClr val="3F3F3F"/>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2.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ケアコチ new テンプレート" id="{98CEAC1B-AE88-4A8E-AC2F-5DC0801ED034}" vid="{AB4574D3-5E25-4262-BB1E-555F73091694}"/>
    </a:ext>
  </a:extLst>
</a:theme>
</file>

<file path=ppt/theme/theme2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ケアコチ new テンプレート" id="{98CEAC1B-AE88-4A8E-AC2F-5DC0801ED034}" vid="{AB4574D3-5E25-4262-BB1E-555F73091694}"/>
    </a:ext>
  </a:extLst>
</a:theme>
</file>

<file path=ppt/theme/theme4.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ケアコチ new テンプレート" id="{98CEAC1B-AE88-4A8E-AC2F-5DC0801ED034}" vid="{AB4574D3-5E25-4262-BB1E-555F73091694}"/>
    </a:ext>
  </a:extLst>
</a:theme>
</file>

<file path=ppt/theme/theme5.xml><?xml version="1.0" encoding="utf-8"?>
<a:theme xmlns:a="http://schemas.openxmlformats.org/drawingml/2006/main" name="2_End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Cover">
  <a:themeElements>
    <a:clrScheme name="ExaWizards">
      <a:dk1>
        <a:srgbClr val="1400C8"/>
      </a:dk1>
      <a:lt1>
        <a:srgbClr val="7171FF"/>
      </a:lt1>
      <a:dk2>
        <a:srgbClr val="B5B5B5"/>
      </a:dk2>
      <a:lt2>
        <a:srgbClr val="F97F6D"/>
      </a:lt2>
      <a:accent1>
        <a:srgbClr val="BABAFF"/>
      </a:accent1>
      <a:accent2>
        <a:srgbClr val="DADADA"/>
      </a:accent2>
      <a:accent3>
        <a:srgbClr val="FFDF00"/>
      </a:accent3>
      <a:accent4>
        <a:srgbClr val="EBEBFF"/>
      </a:accent4>
      <a:accent5>
        <a:srgbClr val="F2F2F2"/>
      </a:accent5>
      <a:accent6>
        <a:srgbClr val="000000"/>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A72CAC94-B80F-754E-989F-63D7A8DA2921}" vid="{D004CEE4-EB18-6F4F-9212-0BC664AC7783}"/>
    </a:ext>
  </a:extLst>
</a:theme>
</file>

<file path=ppt/theme/theme7.xml><?xml version="1.0" encoding="utf-8"?>
<a:theme xmlns:a="http://schemas.openxmlformats.org/drawingml/2006/main" name="4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ユーザー定義 1">
      <a:majorFont>
        <a:latin typeface="Calibri Light"/>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8.xml><?xml version="1.0" encoding="utf-8"?>
<a:theme xmlns:a="http://schemas.openxmlformats.org/drawingml/2006/main" name="5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ppt/theme/theme9.xml><?xml version="1.0" encoding="utf-8"?>
<a:theme xmlns:a="http://schemas.openxmlformats.org/drawingml/2006/main" name="6_Contents Slide">
  <a:themeElements>
    <a:clrScheme name="EXAWIZARDS 1 1">
      <a:dk1>
        <a:srgbClr val="000000"/>
      </a:dk1>
      <a:lt1>
        <a:srgbClr val="FFFFFF"/>
      </a:lt1>
      <a:dk2>
        <a:srgbClr val="1400C8"/>
      </a:dk2>
      <a:lt2>
        <a:srgbClr val="F2F2F2"/>
      </a:lt2>
      <a:accent1>
        <a:srgbClr val="F97F6D"/>
      </a:accent1>
      <a:accent2>
        <a:srgbClr val="FFDF00"/>
      </a:accent2>
      <a:accent3>
        <a:srgbClr val="EBEBFF"/>
      </a:accent3>
      <a:accent4>
        <a:srgbClr val="F2F2F2"/>
      </a:accent4>
      <a:accent5>
        <a:srgbClr val="F97F6D"/>
      </a:accent5>
      <a:accent6>
        <a:srgbClr val="FFDF00"/>
      </a:accent6>
      <a:hlink>
        <a:srgbClr val="1400C8"/>
      </a:hlink>
      <a:folHlink>
        <a:srgbClr val="00CC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XAWIZARDS_Template" id="{0915A096-4956-DC45-85F9-3CE959D8FA7B}" vid="{88046ED0-DC2F-1F42-8413-1A08894FD43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0147AB17BEB3E459926E5A4DAB22A6F" ma:contentTypeVersion="18" ma:contentTypeDescription="新しいドキュメントを作成します。" ma:contentTypeScope="" ma:versionID="833ad65e895838489d7c581ff2670b60">
  <xsd:schema xmlns:xsd="http://www.w3.org/2001/XMLSchema" xmlns:xs="http://www.w3.org/2001/XMLSchema" xmlns:p="http://schemas.microsoft.com/office/2006/metadata/properties" xmlns:ns1="http://schemas.microsoft.com/sharepoint/v3" xmlns:ns2="5df59280-8fb4-4b21-8575-dc4c3cd827f7" xmlns:ns3="b019f538-0d74-4679-b1b9-024faf32beb8" targetNamespace="http://schemas.microsoft.com/office/2006/metadata/properties" ma:root="true" ma:fieldsID="934186685884f89cf19c9dd2c8b08e0d" ns1:_="" ns2:_="" ns3:_="">
    <xsd:import namespace="http://schemas.microsoft.com/sharepoint/v3"/>
    <xsd:import namespace="5df59280-8fb4-4b21-8575-dc4c3cd827f7"/>
    <xsd:import namespace="b019f538-0d74-4679-b1b9-024faf32be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59280-8fb4-4b21-8575-dc4c3cd827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bb6d3cae-e502-4f3a-9a85-6f64f28646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019f538-0d74-4679-b1b9-024faf32beb8"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4" nillable="true" ma:displayName="Taxonomy Catch All Column" ma:hidden="true" ma:list="{34866d22-9ed1-444c-8f7a-f45e8cefaeaf}" ma:internalName="TaxCatchAll" ma:showField="CatchAllData" ma:web="b019f538-0d74-4679-b1b9-024faf32be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FF24E8-FD5E-4FDF-9DCB-919AFF8B47B8}">
  <ds:schemaRefs>
    <ds:schemaRef ds:uri="http://schemas.microsoft.com/sharepoint/v3/contenttype/forms"/>
  </ds:schemaRefs>
</ds:datastoreItem>
</file>

<file path=customXml/itemProps2.xml><?xml version="1.0" encoding="utf-8"?>
<ds:datastoreItem xmlns:ds="http://schemas.openxmlformats.org/officeDocument/2006/customXml" ds:itemID="{E7A40509-2A83-45ED-B6AD-3461837F4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f59280-8fb4-4b21-8575-dc4c3cd827f7"/>
    <ds:schemaRef ds:uri="b019f538-0d74-4679-b1b9-024faf32be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84142</TotalTime>
  <Words>1413</Words>
  <Application>Microsoft Office PowerPoint</Application>
  <PresentationFormat>ユーザー設定</PresentationFormat>
  <Paragraphs>109</Paragraphs>
  <Slides>10</Slides>
  <Notes>3</Notes>
  <HiddenSlides>0</HiddenSlides>
  <MMClips>1</MMClips>
  <ScaleCrop>false</ScaleCrop>
  <HeadingPairs>
    <vt:vector size="6" baseType="variant">
      <vt:variant>
        <vt:lpstr>テーマ</vt:lpstr>
      </vt:variant>
      <vt:variant>
        <vt:i4>19</vt:i4>
      </vt:variant>
      <vt:variant>
        <vt:lpstr>埋め込まれた OLE サーバー</vt:lpstr>
      </vt:variant>
      <vt:variant>
        <vt:i4>1</vt:i4>
      </vt:variant>
      <vt:variant>
        <vt:lpstr>スライド タイトル</vt:lpstr>
      </vt:variant>
      <vt:variant>
        <vt:i4>10</vt:i4>
      </vt:variant>
    </vt:vector>
  </HeadingPairs>
  <TitlesOfParts>
    <vt:vector size="30" baseType="lpstr">
      <vt:lpstr>1_Office テーマ</vt:lpstr>
      <vt:lpstr>5_Office テーマ</vt:lpstr>
      <vt:lpstr>2_Office テーマ</vt:lpstr>
      <vt:lpstr>8_Office テーマ</vt:lpstr>
      <vt:lpstr>2_End Slide</vt:lpstr>
      <vt:lpstr>2_Cover</vt:lpstr>
      <vt:lpstr>4_Contents Slide</vt:lpstr>
      <vt:lpstr>5_Contents Slide</vt:lpstr>
      <vt:lpstr>6_Contents Slide</vt:lpstr>
      <vt:lpstr>8_Contents Slide</vt:lpstr>
      <vt:lpstr>3_Contents Slide</vt:lpstr>
      <vt:lpstr>9_Contents Slide</vt:lpstr>
      <vt:lpstr>3_Cover</vt:lpstr>
      <vt:lpstr>7_Contents Slide</vt:lpstr>
      <vt:lpstr>10_Contents Slide</vt:lpstr>
      <vt:lpstr>11_Contents Slide</vt:lpstr>
      <vt:lpstr>Cover</vt:lpstr>
      <vt:lpstr>背景&amp;タイトルなし</vt:lpstr>
      <vt:lpstr>Contents Slide</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飯室 達也 [Tatsuya IIMURO]</dc:creator>
  <cp:lastModifiedBy>砂原 修 os.</cp:lastModifiedBy>
  <cp:revision>10</cp:revision>
  <cp:lastPrinted>2022-09-05T05:19:06Z</cp:lastPrinted>
  <dcterms:created xsi:type="dcterms:W3CDTF">2021-12-22T10:40:33Z</dcterms:created>
  <dcterms:modified xsi:type="dcterms:W3CDTF">2022-09-05T05:21:22Z</dcterms:modified>
</cp:coreProperties>
</file>